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7" r:id="rId2"/>
    <p:sldId id="258" r:id="rId3"/>
    <p:sldId id="410" r:id="rId4"/>
    <p:sldId id="414" r:id="rId5"/>
    <p:sldId id="415" r:id="rId6"/>
    <p:sldId id="416" r:id="rId7"/>
    <p:sldId id="417" r:id="rId8"/>
    <p:sldId id="418" r:id="rId9"/>
    <p:sldId id="419" r:id="rId10"/>
    <p:sldId id="420" r:id="rId11"/>
    <p:sldId id="421" r:id="rId12"/>
    <p:sldId id="422" r:id="rId13"/>
    <p:sldId id="423" r:id="rId14"/>
    <p:sldId id="424" r:id="rId15"/>
    <p:sldId id="425" r:id="rId16"/>
    <p:sldId id="426" r:id="rId17"/>
    <p:sldId id="427" r:id="rId18"/>
    <p:sldId id="411" r:id="rId19"/>
    <p:sldId id="428" r:id="rId20"/>
    <p:sldId id="430" r:id="rId21"/>
    <p:sldId id="431" r:id="rId22"/>
    <p:sldId id="432" r:id="rId23"/>
    <p:sldId id="433" r:id="rId24"/>
    <p:sldId id="434" r:id="rId25"/>
    <p:sldId id="435" r:id="rId26"/>
    <p:sldId id="412" r:id="rId27"/>
    <p:sldId id="436" r:id="rId28"/>
    <p:sldId id="437" r:id="rId29"/>
    <p:sldId id="438" r:id="rId30"/>
    <p:sldId id="439" r:id="rId31"/>
    <p:sldId id="440" r:id="rId32"/>
    <p:sldId id="441" r:id="rId33"/>
    <p:sldId id="442" r:id="rId34"/>
    <p:sldId id="413" r:id="rId35"/>
    <p:sldId id="409" r:id="rId36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F70B26-C011-4AC8-A3EB-932093375F82}" v="143" dt="2019-03-23T12:40:57.7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23" autoAdjust="0"/>
    <p:restoredTop sz="96292" autoAdjust="0"/>
  </p:normalViewPr>
  <p:slideViewPr>
    <p:cSldViewPr>
      <p:cViewPr varScale="1">
        <p:scale>
          <a:sx n="125" d="100"/>
          <a:sy n="125" d="100"/>
        </p:scale>
        <p:origin x="792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is, Gareth" userId="0ca0577c-2ada-4abb-9a17-e7a804bbaaa5" providerId="ADAL" clId="{C1D34747-7D9F-4ED1-9540-FB75E54D5C3D}"/>
    <pc:docChg chg="custSel addSld delSld modSld">
      <pc:chgData name="Lewis, Gareth" userId="0ca0577c-2ada-4abb-9a17-e7a804bbaaa5" providerId="ADAL" clId="{C1D34747-7D9F-4ED1-9540-FB75E54D5C3D}" dt="2019-01-14T16:30:54.725" v="594" actId="20577"/>
      <pc:docMkLst>
        <pc:docMk/>
      </pc:docMkLst>
      <pc:sldChg chg="modSp">
        <pc:chgData name="Lewis, Gareth" userId="0ca0577c-2ada-4abb-9a17-e7a804bbaaa5" providerId="ADAL" clId="{C1D34747-7D9F-4ED1-9540-FB75E54D5C3D}" dt="2019-01-14T16:22:56.731" v="13" actId="20577"/>
        <pc:sldMkLst>
          <pc:docMk/>
          <pc:sldMk cId="0" sldId="257"/>
        </pc:sldMkLst>
        <pc:spChg chg="mod">
          <ac:chgData name="Lewis, Gareth" userId="0ca0577c-2ada-4abb-9a17-e7a804bbaaa5" providerId="ADAL" clId="{C1D34747-7D9F-4ED1-9540-FB75E54D5C3D}" dt="2019-01-14T16:22:56.731" v="13" actId="20577"/>
          <ac:spMkLst>
            <pc:docMk/>
            <pc:sldMk cId="0" sldId="257"/>
            <ac:spMk id="116741" creationId="{00000000-0000-0000-0000-000000000000}"/>
          </ac:spMkLst>
        </pc:spChg>
      </pc:sldChg>
      <pc:sldChg chg="modSp">
        <pc:chgData name="Lewis, Gareth" userId="0ca0577c-2ada-4abb-9a17-e7a804bbaaa5" providerId="ADAL" clId="{C1D34747-7D9F-4ED1-9540-FB75E54D5C3D}" dt="2019-01-14T16:23:31.105" v="96" actId="20577"/>
        <pc:sldMkLst>
          <pc:docMk/>
          <pc:sldMk cId="0" sldId="258"/>
        </pc:sldMkLst>
        <pc:spChg chg="mod">
          <ac:chgData name="Lewis, Gareth" userId="0ca0577c-2ada-4abb-9a17-e7a804bbaaa5" providerId="ADAL" clId="{C1D34747-7D9F-4ED1-9540-FB75E54D5C3D}" dt="2019-01-14T16:23:31.105" v="96" actId="20577"/>
          <ac:spMkLst>
            <pc:docMk/>
            <pc:sldMk cId="0" sldId="258"/>
            <ac:spMk id="3" creationId="{00000000-0000-0000-0000-000000000000}"/>
          </ac:spMkLst>
        </pc:spChg>
      </pc:sldChg>
    </pc:docChg>
  </pc:docChgLst>
  <pc:docChgLst>
    <pc:chgData name="Lewis, Gareth" userId="0ca0577c-2ada-4abb-9a17-e7a804bbaaa5" providerId="ADAL" clId="{5301DE18-CE2A-4FBC-895A-A9E3E4FEBC15}"/>
    <pc:docChg chg="undo custSel addSld delSld modSld modMainMaster">
      <pc:chgData name="Lewis, Gareth" userId="0ca0577c-2ada-4abb-9a17-e7a804bbaaa5" providerId="ADAL" clId="{5301DE18-CE2A-4FBC-895A-A9E3E4FEBC15}" dt="2019-01-13T14:44:40.051" v="6255" actId="20577"/>
      <pc:docMkLst>
        <pc:docMk/>
      </pc:docMkLst>
      <pc:sldChg chg="modSp">
        <pc:chgData name="Lewis, Gareth" userId="0ca0577c-2ada-4abb-9a17-e7a804bbaaa5" providerId="ADAL" clId="{5301DE18-CE2A-4FBC-895A-A9E3E4FEBC15}" dt="2019-01-13T12:58:40.626" v="68" actId="121"/>
        <pc:sldMkLst>
          <pc:docMk/>
          <pc:sldMk cId="0" sldId="257"/>
        </pc:sldMkLst>
        <pc:spChg chg="mod">
          <ac:chgData name="Lewis, Gareth" userId="0ca0577c-2ada-4abb-9a17-e7a804bbaaa5" providerId="ADAL" clId="{5301DE18-CE2A-4FBC-895A-A9E3E4FEBC15}" dt="2019-01-13T12:58:40.626" v="68" actId="121"/>
          <ac:spMkLst>
            <pc:docMk/>
            <pc:sldMk cId="0" sldId="257"/>
            <ac:spMk id="116741" creationId="{00000000-0000-0000-0000-000000000000}"/>
          </ac:spMkLst>
        </pc:spChg>
      </pc:sldChg>
      <pc:sldChg chg="modSp">
        <pc:chgData name="Lewis, Gareth" userId="0ca0577c-2ada-4abb-9a17-e7a804bbaaa5" providerId="ADAL" clId="{5301DE18-CE2A-4FBC-895A-A9E3E4FEBC15}" dt="2019-01-13T12:59:28.486" v="202" actId="14100"/>
        <pc:sldMkLst>
          <pc:docMk/>
          <pc:sldMk cId="0" sldId="258"/>
        </pc:sldMkLst>
        <pc:spChg chg="mod">
          <ac:chgData name="Lewis, Gareth" userId="0ca0577c-2ada-4abb-9a17-e7a804bbaaa5" providerId="ADAL" clId="{5301DE18-CE2A-4FBC-895A-A9E3E4FEBC15}" dt="2019-01-13T12:59:28.486" v="202" actId="14100"/>
          <ac:spMkLst>
            <pc:docMk/>
            <pc:sldMk cId="0" sldId="258"/>
            <ac:spMk id="3" creationId="{00000000-0000-0000-0000-000000000000}"/>
          </ac:spMkLst>
        </pc:spChg>
      </pc:sldChg>
      <pc:sldChg chg="modSp">
        <pc:chgData name="Lewis, Gareth" userId="0ca0577c-2ada-4abb-9a17-e7a804bbaaa5" providerId="ADAL" clId="{5301DE18-CE2A-4FBC-895A-A9E3E4FEBC15}" dt="2019-01-13T14:44:40.051" v="6255" actId="20577"/>
        <pc:sldMkLst>
          <pc:docMk/>
          <pc:sldMk cId="0" sldId="409"/>
        </pc:sldMkLst>
        <pc:spChg chg="mod">
          <ac:chgData name="Lewis, Gareth" userId="0ca0577c-2ada-4abb-9a17-e7a804bbaaa5" providerId="ADAL" clId="{5301DE18-CE2A-4FBC-895A-A9E3E4FEBC15}" dt="2019-01-13T14:44:40.051" v="6255" actId="20577"/>
          <ac:spMkLst>
            <pc:docMk/>
            <pc:sldMk cId="0" sldId="409"/>
            <ac:spMk id="3" creationId="{00000000-0000-0000-0000-000000000000}"/>
          </ac:spMkLst>
        </pc:spChg>
      </pc:sldChg>
      <pc:sldMasterChg chg="delSldLayout modSldLayout">
        <pc:chgData name="Lewis, Gareth" userId="0ca0577c-2ada-4abb-9a17-e7a804bbaaa5" providerId="ADAL" clId="{5301DE18-CE2A-4FBC-895A-A9E3E4FEBC15}" dt="2019-01-13T13:47:19.615" v="3295" actId="2696"/>
        <pc:sldMasterMkLst>
          <pc:docMk/>
          <pc:sldMasterMk cId="0" sldId="2147483648"/>
        </pc:sldMasterMkLst>
      </pc:sldMasterChg>
    </pc:docChg>
  </pc:docChgLst>
  <pc:docChgLst>
    <pc:chgData name="Gareth Lewis" userId="0ca0577c-2ada-4abb-9a17-e7a804bbaaa5" providerId="ADAL" clId="{30B05F17-2358-481F-B1C0-B2303071446D}"/>
    <pc:docChg chg="custSel addSld delSld modSld">
      <pc:chgData name="Gareth Lewis" userId="0ca0577c-2ada-4abb-9a17-e7a804bbaaa5" providerId="ADAL" clId="{30B05F17-2358-481F-B1C0-B2303071446D}" dt="2019-03-16T19:17:42.755" v="7069" actId="20577"/>
      <pc:docMkLst>
        <pc:docMk/>
      </pc:docMkLst>
      <pc:sldChg chg="modSp">
        <pc:chgData name="Gareth Lewis" userId="0ca0577c-2ada-4abb-9a17-e7a804bbaaa5" providerId="ADAL" clId="{30B05F17-2358-481F-B1C0-B2303071446D}" dt="2019-03-16T17:36:53.436" v="34" actId="20577"/>
        <pc:sldMkLst>
          <pc:docMk/>
          <pc:sldMk cId="0" sldId="257"/>
        </pc:sldMkLst>
        <pc:spChg chg="mod">
          <ac:chgData name="Gareth Lewis" userId="0ca0577c-2ada-4abb-9a17-e7a804bbaaa5" providerId="ADAL" clId="{30B05F17-2358-481F-B1C0-B2303071446D}" dt="2019-03-16T17:36:53.436" v="34" actId="20577"/>
          <ac:spMkLst>
            <pc:docMk/>
            <pc:sldMk cId="0" sldId="257"/>
            <ac:spMk id="116741" creationId="{00000000-0000-0000-0000-000000000000}"/>
          </ac:spMkLst>
        </pc:spChg>
      </pc:sldChg>
      <pc:sldChg chg="modSp">
        <pc:chgData name="Gareth Lewis" userId="0ca0577c-2ada-4abb-9a17-e7a804bbaaa5" providerId="ADAL" clId="{30B05F17-2358-481F-B1C0-B2303071446D}" dt="2019-03-16T17:37:54.743" v="198" actId="20577"/>
        <pc:sldMkLst>
          <pc:docMk/>
          <pc:sldMk cId="0" sldId="258"/>
        </pc:sldMkLst>
        <pc:spChg chg="mod">
          <ac:chgData name="Gareth Lewis" userId="0ca0577c-2ada-4abb-9a17-e7a804bbaaa5" providerId="ADAL" clId="{30B05F17-2358-481F-B1C0-B2303071446D}" dt="2019-03-16T17:37:54.743" v="198" actId="20577"/>
          <ac:spMkLst>
            <pc:docMk/>
            <pc:sldMk cId="0" sldId="258"/>
            <ac:spMk id="3" creationId="{00000000-0000-0000-0000-000000000000}"/>
          </ac:spMkLst>
        </pc:spChg>
      </pc:sldChg>
    </pc:docChg>
  </pc:docChgLst>
  <pc:docChgLst>
    <pc:chgData name="Gareth Lewis" userId="0ca0577c-2ada-4abb-9a17-e7a804bbaaa5" providerId="ADAL" clId="{F0B5D944-3E64-46A3-A838-D490FA036398}"/>
    <pc:docChg chg="undo custSel addSld delSld modSld sldOrd">
      <pc:chgData name="Gareth Lewis" userId="0ca0577c-2ada-4abb-9a17-e7a804bbaaa5" providerId="ADAL" clId="{F0B5D944-3E64-46A3-A838-D490FA036398}" dt="2019-02-16T14:05:14.863" v="5833" actId="20577"/>
      <pc:docMkLst>
        <pc:docMk/>
      </pc:docMkLst>
      <pc:sldChg chg="modSp">
        <pc:chgData name="Gareth Lewis" userId="0ca0577c-2ada-4abb-9a17-e7a804bbaaa5" providerId="ADAL" clId="{F0B5D944-3E64-46A3-A838-D490FA036398}" dt="2019-02-16T12:39:50.304" v="4333" actId="20577"/>
        <pc:sldMkLst>
          <pc:docMk/>
          <pc:sldMk cId="0" sldId="258"/>
        </pc:sldMkLst>
        <pc:spChg chg="mod">
          <ac:chgData name="Gareth Lewis" userId="0ca0577c-2ada-4abb-9a17-e7a804bbaaa5" providerId="ADAL" clId="{F0B5D944-3E64-46A3-A838-D490FA036398}" dt="2019-02-16T12:39:50.304" v="4333" actId="20577"/>
          <ac:spMkLst>
            <pc:docMk/>
            <pc:sldMk cId="0" sldId="258"/>
            <ac:spMk id="3" creationId="{00000000-0000-0000-0000-000000000000}"/>
          </ac:spMkLst>
        </pc:spChg>
      </pc:sldChg>
    </pc:docChg>
  </pc:docChgLst>
  <pc:docChgLst>
    <pc:chgData name="Lewis, Gareth" userId="0ca0577c-2ada-4abb-9a17-e7a804bbaaa5" providerId="ADAL" clId="{8D276DEB-9ECF-474F-8641-C8D9886C5626}"/>
    <pc:docChg chg="undo redo custSel addSld delSld modSld sldOrd modMainMaster">
      <pc:chgData name="Lewis, Gareth" userId="0ca0577c-2ada-4abb-9a17-e7a804bbaaa5" providerId="ADAL" clId="{8D276DEB-9ECF-474F-8641-C8D9886C5626}" dt="2019-01-12T15:50:03.619" v="3553" actId="20577"/>
      <pc:docMkLst>
        <pc:docMk/>
      </pc:docMkLst>
      <pc:sldChg chg="modSp">
        <pc:chgData name="Lewis, Gareth" userId="0ca0577c-2ada-4abb-9a17-e7a804bbaaa5" providerId="ADAL" clId="{8D276DEB-9ECF-474F-8641-C8D9886C5626}" dt="2019-01-12T14:24:04.301" v="60" actId="20577"/>
        <pc:sldMkLst>
          <pc:docMk/>
          <pc:sldMk cId="0" sldId="257"/>
        </pc:sldMkLst>
        <pc:spChg chg="mod">
          <ac:chgData name="Lewis, Gareth" userId="0ca0577c-2ada-4abb-9a17-e7a804bbaaa5" providerId="ADAL" clId="{8D276DEB-9ECF-474F-8641-C8D9886C5626}" dt="2019-01-12T14:24:04.301" v="60" actId="20577"/>
          <ac:spMkLst>
            <pc:docMk/>
            <pc:sldMk cId="0" sldId="257"/>
            <ac:spMk id="1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12T14:24:14.293" v="62" actId="5793"/>
        <pc:sldMkLst>
          <pc:docMk/>
          <pc:sldMk cId="0" sldId="258"/>
        </pc:sldMkLst>
        <pc:spChg chg="mod">
          <ac:chgData name="Lewis, Gareth" userId="0ca0577c-2ada-4abb-9a17-e7a804bbaaa5" providerId="ADAL" clId="{8D276DEB-9ECF-474F-8641-C8D9886C5626}" dt="2019-01-12T14:24:14.293" v="62" actId="5793"/>
          <ac:spMkLst>
            <pc:docMk/>
            <pc:sldMk cId="0" sldId="258"/>
            <ac:spMk id="3" creationId="{00000000-0000-0000-0000-000000000000}"/>
          </ac:spMkLst>
        </pc:spChg>
      </pc:sldChg>
      <pc:sldMasterChg chg="modSldLayout">
        <pc:chgData name="Lewis, Gareth" userId="0ca0577c-2ada-4abb-9a17-e7a804bbaaa5" providerId="ADAL" clId="{8D276DEB-9ECF-474F-8641-C8D9886C5626}" dt="2019-01-12T15:07:46.816" v="2422" actId="207"/>
        <pc:sldMasterMkLst>
          <pc:docMk/>
          <pc:sldMasterMk cId="0" sldId="2147483648"/>
        </pc:sldMasterMkLst>
      </pc:sldMasterChg>
    </pc:docChg>
  </pc:docChgLst>
  <pc:docChgLst>
    <pc:chgData name="Lewis, Gareth" userId="0ca0577c-2ada-4abb-9a17-e7a804bbaaa5" providerId="ADAL" clId="{2D46CE5C-D61D-4210-B5D6-5F1D64A2FCCF}"/>
    <pc:docChg chg="undo custSel addSld delSld modSld sldOrd">
      <pc:chgData name="Lewis, Gareth" userId="0ca0577c-2ada-4abb-9a17-e7a804bbaaa5" providerId="ADAL" clId="{2D46CE5C-D61D-4210-B5D6-5F1D64A2FCCF}" dt="2019-01-14T13:58:09.837" v="6304" actId="164"/>
      <pc:docMkLst>
        <pc:docMk/>
      </pc:docMkLst>
      <pc:sldChg chg="modSp">
        <pc:chgData name="Lewis, Gareth" userId="0ca0577c-2ada-4abb-9a17-e7a804bbaaa5" providerId="ADAL" clId="{2D46CE5C-D61D-4210-B5D6-5F1D64A2FCCF}" dt="2019-01-14T11:02:58.762" v="30" actId="20577"/>
        <pc:sldMkLst>
          <pc:docMk/>
          <pc:sldMk cId="0" sldId="257"/>
        </pc:sldMkLst>
        <pc:spChg chg="mod">
          <ac:chgData name="Lewis, Gareth" userId="0ca0577c-2ada-4abb-9a17-e7a804bbaaa5" providerId="ADAL" clId="{2D46CE5C-D61D-4210-B5D6-5F1D64A2FCCF}" dt="2019-01-14T11:02:58.762" v="30" actId="20577"/>
          <ac:spMkLst>
            <pc:docMk/>
            <pc:sldMk cId="0" sldId="257"/>
            <ac:spMk id="116741" creationId="{00000000-0000-0000-0000-000000000000}"/>
          </ac:spMkLst>
        </pc:spChg>
      </pc:sldChg>
      <pc:sldChg chg="modSp">
        <pc:chgData name="Lewis, Gareth" userId="0ca0577c-2ada-4abb-9a17-e7a804bbaaa5" providerId="ADAL" clId="{2D46CE5C-D61D-4210-B5D6-5F1D64A2FCCF}" dt="2019-01-14T13:13:10.644" v="3914" actId="20577"/>
        <pc:sldMkLst>
          <pc:docMk/>
          <pc:sldMk cId="0" sldId="258"/>
        </pc:sldMkLst>
        <pc:spChg chg="mod">
          <ac:chgData name="Lewis, Gareth" userId="0ca0577c-2ada-4abb-9a17-e7a804bbaaa5" providerId="ADAL" clId="{2D46CE5C-D61D-4210-B5D6-5F1D64A2FCCF}" dt="2019-01-14T13:13:10.644" v="3914" actId="20577"/>
          <ac:spMkLst>
            <pc:docMk/>
            <pc:sldMk cId="0" sldId="258"/>
            <ac:spMk id="3" creationId="{00000000-0000-0000-0000-000000000000}"/>
          </ac:spMkLst>
        </pc:spChg>
      </pc:sldChg>
      <pc:sldMasterChg chg="delSldLayout">
        <pc:chgData name="Lewis, Gareth" userId="0ca0577c-2ada-4abb-9a17-e7a804bbaaa5" providerId="ADAL" clId="{2D46CE5C-D61D-4210-B5D6-5F1D64A2FCCF}" dt="2019-01-14T11:05:58.471" v="215" actId="2696"/>
        <pc:sldMasterMkLst>
          <pc:docMk/>
          <pc:sldMasterMk cId="0" sldId="2147483648"/>
        </pc:sldMasterMkLst>
      </pc:sldMasterChg>
    </pc:docChg>
  </pc:docChgLst>
  <pc:docChgLst>
    <pc:chgData name="Lewis, Gareth" userId="0ca0577c-2ada-4abb-9a17-e7a804bbaaa5" providerId="ADAL" clId="{CDF70B26-C011-4AC8-A3EB-932093375F82}"/>
    <pc:docChg chg="undo custSel addSld delSld modSld sldOrd">
      <pc:chgData name="Lewis, Gareth" userId="0ca0577c-2ada-4abb-9a17-e7a804bbaaa5" providerId="ADAL" clId="{CDF70B26-C011-4AC8-A3EB-932093375F82}" dt="2019-03-23T13:18:51.590" v="8036" actId="14100"/>
      <pc:docMkLst>
        <pc:docMk/>
      </pc:docMkLst>
      <pc:sldChg chg="modSp">
        <pc:chgData name="Lewis, Gareth" userId="0ca0577c-2ada-4abb-9a17-e7a804bbaaa5" providerId="ADAL" clId="{CDF70B26-C011-4AC8-A3EB-932093375F82}" dt="2019-03-23T10:11:25.698" v="28" actId="20577"/>
        <pc:sldMkLst>
          <pc:docMk/>
          <pc:sldMk cId="0" sldId="257"/>
        </pc:sldMkLst>
        <pc:spChg chg="mod">
          <ac:chgData name="Lewis, Gareth" userId="0ca0577c-2ada-4abb-9a17-e7a804bbaaa5" providerId="ADAL" clId="{CDF70B26-C011-4AC8-A3EB-932093375F82}" dt="2019-03-23T10:11:25.698" v="28" actId="20577"/>
          <ac:spMkLst>
            <pc:docMk/>
            <pc:sldMk cId="0" sldId="257"/>
            <ac:spMk id="116741" creationId="{00000000-0000-0000-0000-000000000000}"/>
          </ac:spMkLst>
        </pc:spChg>
      </pc:sldChg>
      <pc:sldChg chg="modSp">
        <pc:chgData name="Lewis, Gareth" userId="0ca0577c-2ada-4abb-9a17-e7a804bbaaa5" providerId="ADAL" clId="{CDF70B26-C011-4AC8-A3EB-932093375F82}" dt="2019-03-23T10:12:23.826" v="120" actId="20577"/>
        <pc:sldMkLst>
          <pc:docMk/>
          <pc:sldMk cId="0" sldId="258"/>
        </pc:sldMkLst>
        <pc:spChg chg="mod">
          <ac:chgData name="Lewis, Gareth" userId="0ca0577c-2ada-4abb-9a17-e7a804bbaaa5" providerId="ADAL" clId="{CDF70B26-C011-4AC8-A3EB-932093375F82}" dt="2019-03-23T10:12:23.826" v="120" actId="20577"/>
          <ac:spMkLst>
            <pc:docMk/>
            <pc:sldMk cId="0" sldId="258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CDF70B26-C011-4AC8-A3EB-932093375F82}" dt="2019-03-23T10:12:53.151" v="164" actId="20577"/>
        <pc:sldMkLst>
          <pc:docMk/>
          <pc:sldMk cId="1287761227" sldId="410"/>
        </pc:sldMkLst>
        <pc:spChg chg="mod">
          <ac:chgData name="Lewis, Gareth" userId="0ca0577c-2ada-4abb-9a17-e7a804bbaaa5" providerId="ADAL" clId="{CDF70B26-C011-4AC8-A3EB-932093375F82}" dt="2019-03-23T10:12:53.151" v="164" actId="20577"/>
          <ac:spMkLst>
            <pc:docMk/>
            <pc:sldMk cId="1287761227" sldId="410"/>
            <ac:spMk id="3" creationId="{00000000-0000-0000-0000-000000000000}"/>
          </ac:spMkLst>
        </pc:spChg>
      </pc:sldChg>
      <pc:sldChg chg="addSp delSp modSp add">
        <pc:chgData name="Lewis, Gareth" userId="0ca0577c-2ada-4abb-9a17-e7a804bbaaa5" providerId="ADAL" clId="{CDF70B26-C011-4AC8-A3EB-932093375F82}" dt="2019-03-23T11:53:36.185" v="4229"/>
        <pc:sldMkLst>
          <pc:docMk/>
          <pc:sldMk cId="3394780466" sldId="411"/>
        </pc:sldMkLst>
        <pc:spChg chg="mod">
          <ac:chgData name="Lewis, Gareth" userId="0ca0577c-2ada-4abb-9a17-e7a804bbaaa5" providerId="ADAL" clId="{CDF70B26-C011-4AC8-A3EB-932093375F82}" dt="2019-03-23T10:12:59.778" v="167" actId="6549"/>
          <ac:spMkLst>
            <pc:docMk/>
            <pc:sldMk cId="3394780466" sldId="411"/>
            <ac:spMk id="3" creationId="{00000000-0000-0000-0000-000000000000}"/>
          </ac:spMkLst>
        </pc:spChg>
        <pc:spChg chg="add del mod">
          <ac:chgData name="Lewis, Gareth" userId="0ca0577c-2ada-4abb-9a17-e7a804bbaaa5" providerId="ADAL" clId="{CDF70B26-C011-4AC8-A3EB-932093375F82}" dt="2019-03-23T11:49:10.941" v="4091" actId="478"/>
          <ac:spMkLst>
            <pc:docMk/>
            <pc:sldMk cId="3394780466" sldId="411"/>
            <ac:spMk id="4" creationId="{1D4FBB1A-F54A-46D8-8F5E-61095CC76A7A}"/>
          </ac:spMkLst>
        </pc:spChg>
        <pc:spChg chg="add mod">
          <ac:chgData name="Lewis, Gareth" userId="0ca0577c-2ada-4abb-9a17-e7a804bbaaa5" providerId="ADAL" clId="{CDF70B26-C011-4AC8-A3EB-932093375F82}" dt="2019-03-23T11:52:53.789" v="4215" actId="164"/>
          <ac:spMkLst>
            <pc:docMk/>
            <pc:sldMk cId="3394780466" sldId="411"/>
            <ac:spMk id="6" creationId="{B3C556C2-226A-4AD9-9ED1-FF101E38DF9D}"/>
          </ac:spMkLst>
        </pc:spChg>
        <pc:grpChg chg="add mod">
          <ac:chgData name="Lewis, Gareth" userId="0ca0577c-2ada-4abb-9a17-e7a804bbaaa5" providerId="ADAL" clId="{CDF70B26-C011-4AC8-A3EB-932093375F82}" dt="2019-03-23T11:52:57.036" v="4227" actId="1035"/>
          <ac:grpSpMkLst>
            <pc:docMk/>
            <pc:sldMk cId="3394780466" sldId="411"/>
            <ac:grpSpMk id="7" creationId="{2A2D1283-A6FD-4438-AAD8-C247EB2BF0EA}"/>
          </ac:grpSpMkLst>
        </pc:grpChg>
        <pc:grpChg chg="add del mod">
          <ac:chgData name="Lewis, Gareth" userId="0ca0577c-2ada-4abb-9a17-e7a804bbaaa5" providerId="ADAL" clId="{CDF70B26-C011-4AC8-A3EB-932093375F82}" dt="2019-03-23T11:53:36.185" v="4229"/>
          <ac:grpSpMkLst>
            <pc:docMk/>
            <pc:sldMk cId="3394780466" sldId="411"/>
            <ac:grpSpMk id="9" creationId="{2FBCB5D0-185D-48D1-A0D8-F9F264A30DDC}"/>
          </ac:grpSpMkLst>
        </pc:grpChg>
        <pc:picChg chg="add mod">
          <ac:chgData name="Lewis, Gareth" userId="0ca0577c-2ada-4abb-9a17-e7a804bbaaa5" providerId="ADAL" clId="{CDF70B26-C011-4AC8-A3EB-932093375F82}" dt="2019-03-23T11:52:53.789" v="4215" actId="164"/>
          <ac:picMkLst>
            <pc:docMk/>
            <pc:sldMk cId="3394780466" sldId="411"/>
            <ac:picMk id="2" creationId="{B91667E4-E31C-4D8B-BCC9-35DD16AD8501}"/>
          </ac:picMkLst>
        </pc:picChg>
        <pc:picChg chg="add mod">
          <ac:chgData name="Lewis, Gareth" userId="0ca0577c-2ada-4abb-9a17-e7a804bbaaa5" providerId="ADAL" clId="{CDF70B26-C011-4AC8-A3EB-932093375F82}" dt="2019-03-23T11:52:53.789" v="4215" actId="164"/>
          <ac:picMkLst>
            <pc:docMk/>
            <pc:sldMk cId="3394780466" sldId="411"/>
            <ac:picMk id="5" creationId="{E1A36DE0-E392-4D57-BC6A-61010F39A2E3}"/>
          </ac:picMkLst>
        </pc:picChg>
        <pc:picChg chg="add del">
          <ac:chgData name="Lewis, Gareth" userId="0ca0577c-2ada-4abb-9a17-e7a804bbaaa5" providerId="ADAL" clId="{CDF70B26-C011-4AC8-A3EB-932093375F82}" dt="2019-03-23T11:51:35.514" v="4093" actId="478"/>
          <ac:picMkLst>
            <pc:docMk/>
            <pc:sldMk cId="3394780466" sldId="411"/>
            <ac:picMk id="2050" creationId="{BBC70985-CCE1-40C9-8CF1-F59490ED4FB7}"/>
          </ac:picMkLst>
        </pc:picChg>
      </pc:sldChg>
      <pc:sldChg chg="modSp add">
        <pc:chgData name="Lewis, Gareth" userId="0ca0577c-2ada-4abb-9a17-e7a804bbaaa5" providerId="ADAL" clId="{CDF70B26-C011-4AC8-A3EB-932093375F82}" dt="2019-03-23T10:13:06.240" v="172" actId="20577"/>
        <pc:sldMkLst>
          <pc:docMk/>
          <pc:sldMk cId="1847815004" sldId="412"/>
        </pc:sldMkLst>
        <pc:spChg chg="mod">
          <ac:chgData name="Lewis, Gareth" userId="0ca0577c-2ada-4abb-9a17-e7a804bbaaa5" providerId="ADAL" clId="{CDF70B26-C011-4AC8-A3EB-932093375F82}" dt="2019-03-23T10:13:06.240" v="172" actId="20577"/>
          <ac:spMkLst>
            <pc:docMk/>
            <pc:sldMk cId="1847815004" sldId="412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CDF70B26-C011-4AC8-A3EB-932093375F82}" dt="2019-03-23T12:44:30.822" v="7672" actId="20577"/>
        <pc:sldMkLst>
          <pc:docMk/>
          <pc:sldMk cId="3041934348" sldId="413"/>
        </pc:sldMkLst>
        <pc:spChg chg="mod">
          <ac:chgData name="Lewis, Gareth" userId="0ca0577c-2ada-4abb-9a17-e7a804bbaaa5" providerId="ADAL" clId="{CDF70B26-C011-4AC8-A3EB-932093375F82}" dt="2019-03-23T12:44:30.822" v="7672" actId="20577"/>
          <ac:spMkLst>
            <pc:docMk/>
            <pc:sldMk cId="3041934348" sldId="413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CDF70B26-C011-4AC8-A3EB-932093375F82}" dt="2019-03-23T13:07:10.323" v="7673" actId="6549"/>
        <pc:sldMkLst>
          <pc:docMk/>
          <pc:sldMk cId="99629405" sldId="414"/>
        </pc:sldMkLst>
        <pc:spChg chg="mod">
          <ac:chgData name="Lewis, Gareth" userId="0ca0577c-2ada-4abb-9a17-e7a804bbaaa5" providerId="ADAL" clId="{CDF70B26-C011-4AC8-A3EB-932093375F82}" dt="2019-03-23T13:07:10.323" v="7673" actId="6549"/>
          <ac:spMkLst>
            <pc:docMk/>
            <pc:sldMk cId="99629405" sldId="414"/>
            <ac:spMk id="3" creationId="{00000000-0000-0000-0000-000000000000}"/>
          </ac:spMkLst>
        </pc:spChg>
      </pc:sldChg>
      <pc:sldChg chg="addSp modSp add">
        <pc:chgData name="Lewis, Gareth" userId="0ca0577c-2ada-4abb-9a17-e7a804bbaaa5" providerId="ADAL" clId="{CDF70B26-C011-4AC8-A3EB-932093375F82}" dt="2019-03-23T10:36:46.162" v="495" actId="20577"/>
        <pc:sldMkLst>
          <pc:docMk/>
          <pc:sldMk cId="3403974027" sldId="415"/>
        </pc:sldMkLst>
        <pc:spChg chg="mod">
          <ac:chgData name="Lewis, Gareth" userId="0ca0577c-2ada-4abb-9a17-e7a804bbaaa5" providerId="ADAL" clId="{CDF70B26-C011-4AC8-A3EB-932093375F82}" dt="2019-03-23T10:36:46.162" v="495" actId="20577"/>
          <ac:spMkLst>
            <pc:docMk/>
            <pc:sldMk cId="3403974027" sldId="415"/>
            <ac:spMk id="3" creationId="{00000000-0000-0000-0000-000000000000}"/>
          </ac:spMkLst>
        </pc:spChg>
        <pc:picChg chg="add mod">
          <ac:chgData name="Lewis, Gareth" userId="0ca0577c-2ada-4abb-9a17-e7a804bbaaa5" providerId="ADAL" clId="{CDF70B26-C011-4AC8-A3EB-932093375F82}" dt="2019-03-23T10:15:29.451" v="362" actId="1037"/>
          <ac:picMkLst>
            <pc:docMk/>
            <pc:sldMk cId="3403974027" sldId="415"/>
            <ac:picMk id="1026" creationId="{2FAD881A-35D0-4E55-89C5-5EA7900AC4CD}"/>
          </ac:picMkLst>
        </pc:picChg>
      </pc:sldChg>
      <pc:sldChg chg="addSp delSp modSp add">
        <pc:chgData name="Lewis, Gareth" userId="0ca0577c-2ada-4abb-9a17-e7a804bbaaa5" providerId="ADAL" clId="{CDF70B26-C011-4AC8-A3EB-932093375F82}" dt="2019-03-23T11:37:34.580" v="3424" actId="478"/>
        <pc:sldMkLst>
          <pc:docMk/>
          <pc:sldMk cId="1530262230" sldId="416"/>
        </pc:sldMkLst>
        <pc:spChg chg="mod">
          <ac:chgData name="Lewis, Gareth" userId="0ca0577c-2ada-4abb-9a17-e7a804bbaaa5" providerId="ADAL" clId="{CDF70B26-C011-4AC8-A3EB-932093375F82}" dt="2019-03-23T10:37:14.121" v="508" actId="20577"/>
          <ac:spMkLst>
            <pc:docMk/>
            <pc:sldMk cId="1530262230" sldId="416"/>
            <ac:spMk id="3" creationId="{00000000-0000-0000-0000-000000000000}"/>
          </ac:spMkLst>
        </pc:spChg>
        <pc:spChg chg="add del">
          <ac:chgData name="Lewis, Gareth" userId="0ca0577c-2ada-4abb-9a17-e7a804bbaaa5" providerId="ADAL" clId="{CDF70B26-C011-4AC8-A3EB-932093375F82}" dt="2019-03-23T11:37:34.580" v="3424" actId="478"/>
          <ac:spMkLst>
            <pc:docMk/>
            <pc:sldMk cId="1530262230" sldId="416"/>
            <ac:spMk id="5" creationId="{8332EE1A-9254-45E6-AD98-07EBCD608C49}"/>
          </ac:spMkLst>
        </pc:spChg>
        <pc:picChg chg="add mod">
          <ac:chgData name="Lewis, Gareth" userId="0ca0577c-2ada-4abb-9a17-e7a804bbaaa5" providerId="ADAL" clId="{CDF70B26-C011-4AC8-A3EB-932093375F82}" dt="2019-03-23T10:37:52.757" v="513" actId="1036"/>
          <ac:picMkLst>
            <pc:docMk/>
            <pc:sldMk cId="1530262230" sldId="416"/>
            <ac:picMk id="2" creationId="{6A5209A4-731D-4CE3-84F2-D5A1D2947CA8}"/>
          </ac:picMkLst>
        </pc:picChg>
        <pc:picChg chg="add mod">
          <ac:chgData name="Lewis, Gareth" userId="0ca0577c-2ada-4abb-9a17-e7a804bbaaa5" providerId="ADAL" clId="{CDF70B26-C011-4AC8-A3EB-932093375F82}" dt="2019-03-23T10:38:15.568" v="543" actId="1036"/>
          <ac:picMkLst>
            <pc:docMk/>
            <pc:sldMk cId="1530262230" sldId="416"/>
            <ac:picMk id="4" creationId="{5803DA4E-2281-4780-B786-A04ECB5791D0}"/>
          </ac:picMkLst>
        </pc:picChg>
        <pc:picChg chg="del">
          <ac:chgData name="Lewis, Gareth" userId="0ca0577c-2ada-4abb-9a17-e7a804bbaaa5" providerId="ADAL" clId="{CDF70B26-C011-4AC8-A3EB-932093375F82}" dt="2019-03-23T10:36:53.859" v="497" actId="478"/>
          <ac:picMkLst>
            <pc:docMk/>
            <pc:sldMk cId="1530262230" sldId="416"/>
            <ac:picMk id="1026" creationId="{2FAD881A-35D0-4E55-89C5-5EA7900AC4CD}"/>
          </ac:picMkLst>
        </pc:picChg>
      </pc:sldChg>
      <pc:sldChg chg="addSp delSp modSp add">
        <pc:chgData name="Lewis, Gareth" userId="0ca0577c-2ada-4abb-9a17-e7a804bbaaa5" providerId="ADAL" clId="{CDF70B26-C011-4AC8-A3EB-932093375F82}" dt="2019-03-23T10:40:01.036" v="575" actId="1035"/>
        <pc:sldMkLst>
          <pc:docMk/>
          <pc:sldMk cId="1527750985" sldId="417"/>
        </pc:sldMkLst>
        <pc:spChg chg="mod">
          <ac:chgData name="Lewis, Gareth" userId="0ca0577c-2ada-4abb-9a17-e7a804bbaaa5" providerId="ADAL" clId="{CDF70B26-C011-4AC8-A3EB-932093375F82}" dt="2019-03-23T10:39:24.949" v="549"/>
          <ac:spMkLst>
            <pc:docMk/>
            <pc:sldMk cId="1527750985" sldId="417"/>
            <ac:spMk id="3" creationId="{00000000-0000-0000-0000-000000000000}"/>
          </ac:spMkLst>
        </pc:spChg>
        <pc:spChg chg="del mod">
          <ac:chgData name="Lewis, Gareth" userId="0ca0577c-2ada-4abb-9a17-e7a804bbaaa5" providerId="ADAL" clId="{CDF70B26-C011-4AC8-A3EB-932093375F82}" dt="2019-03-23T10:39:55.481" v="551"/>
          <ac:spMkLst>
            <pc:docMk/>
            <pc:sldMk cId="1527750985" sldId="417"/>
            <ac:spMk id="5" creationId="{8332EE1A-9254-45E6-AD98-07EBCD608C49}"/>
          </ac:spMkLst>
        </pc:spChg>
        <pc:picChg chg="del">
          <ac:chgData name="Lewis, Gareth" userId="0ca0577c-2ada-4abb-9a17-e7a804bbaaa5" providerId="ADAL" clId="{CDF70B26-C011-4AC8-A3EB-932093375F82}" dt="2019-03-23T10:39:17.570" v="546" actId="478"/>
          <ac:picMkLst>
            <pc:docMk/>
            <pc:sldMk cId="1527750985" sldId="417"/>
            <ac:picMk id="2" creationId="{6A5209A4-731D-4CE3-84F2-D5A1D2947CA8}"/>
          </ac:picMkLst>
        </pc:picChg>
        <pc:picChg chg="del">
          <ac:chgData name="Lewis, Gareth" userId="0ca0577c-2ada-4abb-9a17-e7a804bbaaa5" providerId="ADAL" clId="{CDF70B26-C011-4AC8-A3EB-932093375F82}" dt="2019-03-23T10:39:18.507" v="547" actId="478"/>
          <ac:picMkLst>
            <pc:docMk/>
            <pc:sldMk cId="1527750985" sldId="417"/>
            <ac:picMk id="4" creationId="{5803DA4E-2281-4780-B786-A04ECB5791D0}"/>
          </ac:picMkLst>
        </pc:picChg>
        <pc:picChg chg="add mod">
          <ac:chgData name="Lewis, Gareth" userId="0ca0577c-2ada-4abb-9a17-e7a804bbaaa5" providerId="ADAL" clId="{CDF70B26-C011-4AC8-A3EB-932093375F82}" dt="2019-03-23T10:40:01.036" v="575" actId="1035"/>
          <ac:picMkLst>
            <pc:docMk/>
            <pc:sldMk cId="1527750985" sldId="417"/>
            <ac:picMk id="6" creationId="{FA9902BB-CC97-4606-871F-B4051AE0C665}"/>
          </ac:picMkLst>
        </pc:picChg>
      </pc:sldChg>
      <pc:sldChg chg="addSp delSp modSp add">
        <pc:chgData name="Lewis, Gareth" userId="0ca0577c-2ada-4abb-9a17-e7a804bbaaa5" providerId="ADAL" clId="{CDF70B26-C011-4AC8-A3EB-932093375F82}" dt="2019-03-23T10:41:24.362" v="712" actId="20577"/>
        <pc:sldMkLst>
          <pc:docMk/>
          <pc:sldMk cId="3763793928" sldId="418"/>
        </pc:sldMkLst>
        <pc:spChg chg="mod">
          <ac:chgData name="Lewis, Gareth" userId="0ca0577c-2ada-4abb-9a17-e7a804bbaaa5" providerId="ADAL" clId="{CDF70B26-C011-4AC8-A3EB-932093375F82}" dt="2019-03-23T10:41:24.362" v="712" actId="20577"/>
          <ac:spMkLst>
            <pc:docMk/>
            <pc:sldMk cId="3763793928" sldId="418"/>
            <ac:spMk id="3" creationId="{00000000-0000-0000-0000-000000000000}"/>
          </ac:spMkLst>
        </pc:spChg>
        <pc:picChg chg="add mod">
          <ac:chgData name="Lewis, Gareth" userId="0ca0577c-2ada-4abb-9a17-e7a804bbaaa5" providerId="ADAL" clId="{CDF70B26-C011-4AC8-A3EB-932093375F82}" dt="2019-03-23T10:40:59.043" v="623" actId="1036"/>
          <ac:picMkLst>
            <pc:docMk/>
            <pc:sldMk cId="3763793928" sldId="418"/>
            <ac:picMk id="2" creationId="{7D52951A-6311-48DB-B4CC-46472E012DEF}"/>
          </ac:picMkLst>
        </pc:picChg>
        <pc:picChg chg="del">
          <ac:chgData name="Lewis, Gareth" userId="0ca0577c-2ada-4abb-9a17-e7a804bbaaa5" providerId="ADAL" clId="{CDF70B26-C011-4AC8-A3EB-932093375F82}" dt="2019-03-23T10:40:17.323" v="612" actId="478"/>
          <ac:picMkLst>
            <pc:docMk/>
            <pc:sldMk cId="3763793928" sldId="418"/>
            <ac:picMk id="6" creationId="{FA9902BB-CC97-4606-871F-B4051AE0C665}"/>
          </ac:picMkLst>
        </pc:picChg>
      </pc:sldChg>
      <pc:sldChg chg="addSp delSp modSp add">
        <pc:chgData name="Lewis, Gareth" userId="0ca0577c-2ada-4abb-9a17-e7a804bbaaa5" providerId="ADAL" clId="{CDF70B26-C011-4AC8-A3EB-932093375F82}" dt="2019-03-23T10:42:28.987" v="757" actId="1037"/>
        <pc:sldMkLst>
          <pc:docMk/>
          <pc:sldMk cId="1409054121" sldId="419"/>
        </pc:sldMkLst>
        <pc:spChg chg="mod">
          <ac:chgData name="Lewis, Gareth" userId="0ca0577c-2ada-4abb-9a17-e7a804bbaaa5" providerId="ADAL" clId="{CDF70B26-C011-4AC8-A3EB-932093375F82}" dt="2019-03-23T10:42:03.005" v="739" actId="20577"/>
          <ac:spMkLst>
            <pc:docMk/>
            <pc:sldMk cId="1409054121" sldId="419"/>
            <ac:spMk id="3" creationId="{00000000-0000-0000-0000-000000000000}"/>
          </ac:spMkLst>
        </pc:spChg>
        <pc:picChg chg="del">
          <ac:chgData name="Lewis, Gareth" userId="0ca0577c-2ada-4abb-9a17-e7a804bbaaa5" providerId="ADAL" clId="{CDF70B26-C011-4AC8-A3EB-932093375F82}" dt="2019-03-23T10:41:52.673" v="714" actId="478"/>
          <ac:picMkLst>
            <pc:docMk/>
            <pc:sldMk cId="1409054121" sldId="419"/>
            <ac:picMk id="2" creationId="{7D52951A-6311-48DB-B4CC-46472E012DEF}"/>
          </ac:picMkLst>
        </pc:picChg>
        <pc:picChg chg="add mod">
          <ac:chgData name="Lewis, Gareth" userId="0ca0577c-2ada-4abb-9a17-e7a804bbaaa5" providerId="ADAL" clId="{CDF70B26-C011-4AC8-A3EB-932093375F82}" dt="2019-03-23T10:42:28.987" v="757" actId="1037"/>
          <ac:picMkLst>
            <pc:docMk/>
            <pc:sldMk cId="1409054121" sldId="419"/>
            <ac:picMk id="4" creationId="{2335C9D8-FB2F-45F9-94FC-616979526A9C}"/>
          </ac:picMkLst>
        </pc:picChg>
      </pc:sldChg>
      <pc:sldChg chg="addSp delSp modSp add">
        <pc:chgData name="Lewis, Gareth" userId="0ca0577c-2ada-4abb-9a17-e7a804bbaaa5" providerId="ADAL" clId="{CDF70B26-C011-4AC8-A3EB-932093375F82}" dt="2019-03-23T10:49:46.659" v="1061" actId="1036"/>
        <pc:sldMkLst>
          <pc:docMk/>
          <pc:sldMk cId="667947864" sldId="420"/>
        </pc:sldMkLst>
        <pc:spChg chg="mod">
          <ac:chgData name="Lewis, Gareth" userId="0ca0577c-2ada-4abb-9a17-e7a804bbaaa5" providerId="ADAL" clId="{CDF70B26-C011-4AC8-A3EB-932093375F82}" dt="2019-03-23T10:45:00.738" v="1006" actId="20577"/>
          <ac:spMkLst>
            <pc:docMk/>
            <pc:sldMk cId="667947864" sldId="420"/>
            <ac:spMk id="3" creationId="{00000000-0000-0000-0000-000000000000}"/>
          </ac:spMkLst>
        </pc:spChg>
        <pc:spChg chg="add del mod">
          <ac:chgData name="Lewis, Gareth" userId="0ca0577c-2ada-4abb-9a17-e7a804bbaaa5" providerId="ADAL" clId="{CDF70B26-C011-4AC8-A3EB-932093375F82}" dt="2019-03-23T10:46:55.474" v="1016" actId="478"/>
          <ac:spMkLst>
            <pc:docMk/>
            <pc:sldMk cId="667947864" sldId="420"/>
            <ac:spMk id="5" creationId="{1C97CDF0-8C54-486B-A686-12A04BF43ADF}"/>
          </ac:spMkLst>
        </pc:spChg>
        <pc:spChg chg="add mod">
          <ac:chgData name="Lewis, Gareth" userId="0ca0577c-2ada-4abb-9a17-e7a804bbaaa5" providerId="ADAL" clId="{CDF70B26-C011-4AC8-A3EB-932093375F82}" dt="2019-03-23T10:47:29.654" v="1023" actId="208"/>
          <ac:spMkLst>
            <pc:docMk/>
            <pc:sldMk cId="667947864" sldId="420"/>
            <ac:spMk id="7" creationId="{0FA5FF48-17A3-4CE6-9B1D-81C8D99ED961}"/>
          </ac:spMkLst>
        </pc:spChg>
        <pc:picChg chg="add del">
          <ac:chgData name="Lewis, Gareth" userId="0ca0577c-2ada-4abb-9a17-e7a804bbaaa5" providerId="ADAL" clId="{CDF70B26-C011-4AC8-A3EB-932093375F82}" dt="2019-03-23T10:46:04.813" v="1008" actId="478"/>
          <ac:picMkLst>
            <pc:docMk/>
            <pc:sldMk cId="667947864" sldId="420"/>
            <ac:picMk id="2" creationId="{042F2D84-3111-4B77-B48A-418FD4F01A69}"/>
          </ac:picMkLst>
        </pc:picChg>
        <pc:picChg chg="del">
          <ac:chgData name="Lewis, Gareth" userId="0ca0577c-2ada-4abb-9a17-e7a804bbaaa5" providerId="ADAL" clId="{CDF70B26-C011-4AC8-A3EB-932093375F82}" dt="2019-03-23T10:42:47.066" v="759" actId="478"/>
          <ac:picMkLst>
            <pc:docMk/>
            <pc:sldMk cId="667947864" sldId="420"/>
            <ac:picMk id="4" creationId="{2335C9D8-FB2F-45F9-94FC-616979526A9C}"/>
          </ac:picMkLst>
        </pc:picChg>
        <pc:picChg chg="add mod">
          <ac:chgData name="Lewis, Gareth" userId="0ca0577c-2ada-4abb-9a17-e7a804bbaaa5" providerId="ADAL" clId="{CDF70B26-C011-4AC8-A3EB-932093375F82}" dt="2019-03-23T10:47:14.433" v="1019" actId="1076"/>
          <ac:picMkLst>
            <pc:docMk/>
            <pc:sldMk cId="667947864" sldId="420"/>
            <ac:picMk id="6" creationId="{8268D1DD-A66F-4904-8E58-16221E84A9F2}"/>
          </ac:picMkLst>
        </pc:picChg>
        <pc:picChg chg="add mod modCrop">
          <ac:chgData name="Lewis, Gareth" userId="0ca0577c-2ada-4abb-9a17-e7a804bbaaa5" providerId="ADAL" clId="{CDF70B26-C011-4AC8-A3EB-932093375F82}" dt="2019-03-23T10:49:37.826" v="1059" actId="1582"/>
          <ac:picMkLst>
            <pc:docMk/>
            <pc:sldMk cId="667947864" sldId="420"/>
            <ac:picMk id="8" creationId="{174F2E17-8CBA-435F-8585-B580A19C7993}"/>
          </ac:picMkLst>
        </pc:picChg>
        <pc:picChg chg="add mod">
          <ac:chgData name="Lewis, Gareth" userId="0ca0577c-2ada-4abb-9a17-e7a804bbaaa5" providerId="ADAL" clId="{CDF70B26-C011-4AC8-A3EB-932093375F82}" dt="2019-03-23T10:49:46.659" v="1061" actId="1036"/>
          <ac:picMkLst>
            <pc:docMk/>
            <pc:sldMk cId="667947864" sldId="420"/>
            <ac:picMk id="9" creationId="{759DD139-BF2E-43D9-833C-549F0DEBF2D4}"/>
          </ac:picMkLst>
        </pc:picChg>
      </pc:sldChg>
      <pc:sldChg chg="delSp modSp add">
        <pc:chgData name="Lewis, Gareth" userId="0ca0577c-2ada-4abb-9a17-e7a804bbaaa5" providerId="ADAL" clId="{CDF70B26-C011-4AC8-A3EB-932093375F82}" dt="2019-03-23T11:38:59.412" v="3463" actId="20577"/>
        <pc:sldMkLst>
          <pc:docMk/>
          <pc:sldMk cId="1596389920" sldId="421"/>
        </pc:sldMkLst>
        <pc:spChg chg="mod">
          <ac:chgData name="Lewis, Gareth" userId="0ca0577c-2ada-4abb-9a17-e7a804bbaaa5" providerId="ADAL" clId="{CDF70B26-C011-4AC8-A3EB-932093375F82}" dt="2019-03-23T11:38:59.412" v="3463" actId="20577"/>
          <ac:spMkLst>
            <pc:docMk/>
            <pc:sldMk cId="1596389920" sldId="421"/>
            <ac:spMk id="3" creationId="{00000000-0000-0000-0000-000000000000}"/>
          </ac:spMkLst>
        </pc:spChg>
        <pc:spChg chg="del">
          <ac:chgData name="Lewis, Gareth" userId="0ca0577c-2ada-4abb-9a17-e7a804bbaaa5" providerId="ADAL" clId="{CDF70B26-C011-4AC8-A3EB-932093375F82}" dt="2019-03-23T10:49:59.543" v="1065" actId="478"/>
          <ac:spMkLst>
            <pc:docMk/>
            <pc:sldMk cId="1596389920" sldId="421"/>
            <ac:spMk id="7" creationId="{0FA5FF48-17A3-4CE6-9B1D-81C8D99ED961}"/>
          </ac:spMkLst>
        </pc:spChg>
        <pc:picChg chg="del">
          <ac:chgData name="Lewis, Gareth" userId="0ca0577c-2ada-4abb-9a17-e7a804bbaaa5" providerId="ADAL" clId="{CDF70B26-C011-4AC8-A3EB-932093375F82}" dt="2019-03-23T10:49:56.963" v="1064" actId="478"/>
          <ac:picMkLst>
            <pc:docMk/>
            <pc:sldMk cId="1596389920" sldId="421"/>
            <ac:picMk id="6" creationId="{8268D1DD-A66F-4904-8E58-16221E84A9F2}"/>
          </ac:picMkLst>
        </pc:picChg>
        <pc:picChg chg="del">
          <ac:chgData name="Lewis, Gareth" userId="0ca0577c-2ada-4abb-9a17-e7a804bbaaa5" providerId="ADAL" clId="{CDF70B26-C011-4AC8-A3EB-932093375F82}" dt="2019-03-23T10:49:59.543" v="1065" actId="478"/>
          <ac:picMkLst>
            <pc:docMk/>
            <pc:sldMk cId="1596389920" sldId="421"/>
            <ac:picMk id="8" creationId="{174F2E17-8CBA-435F-8585-B580A19C7993}"/>
          </ac:picMkLst>
        </pc:picChg>
        <pc:picChg chg="del">
          <ac:chgData name="Lewis, Gareth" userId="0ca0577c-2ada-4abb-9a17-e7a804bbaaa5" providerId="ADAL" clId="{CDF70B26-C011-4AC8-A3EB-932093375F82}" dt="2019-03-23T10:49:59.543" v="1065" actId="478"/>
          <ac:picMkLst>
            <pc:docMk/>
            <pc:sldMk cId="1596389920" sldId="421"/>
            <ac:picMk id="9" creationId="{759DD139-BF2E-43D9-833C-549F0DEBF2D4}"/>
          </ac:picMkLst>
        </pc:picChg>
      </pc:sldChg>
      <pc:sldChg chg="modSp add">
        <pc:chgData name="Lewis, Gareth" userId="0ca0577c-2ada-4abb-9a17-e7a804bbaaa5" providerId="ADAL" clId="{CDF70B26-C011-4AC8-A3EB-932093375F82}" dt="2019-03-23T13:10:02.329" v="7869" actId="20577"/>
        <pc:sldMkLst>
          <pc:docMk/>
          <pc:sldMk cId="641745026" sldId="422"/>
        </pc:sldMkLst>
        <pc:spChg chg="mod">
          <ac:chgData name="Lewis, Gareth" userId="0ca0577c-2ada-4abb-9a17-e7a804bbaaa5" providerId="ADAL" clId="{CDF70B26-C011-4AC8-A3EB-932093375F82}" dt="2019-03-23T13:10:02.329" v="7869" actId="20577"/>
          <ac:spMkLst>
            <pc:docMk/>
            <pc:sldMk cId="641745026" sldId="422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CDF70B26-C011-4AC8-A3EB-932093375F82}" dt="2019-03-23T11:39:58.348" v="3493" actId="20577"/>
        <pc:sldMkLst>
          <pc:docMk/>
          <pc:sldMk cId="3533631166" sldId="423"/>
        </pc:sldMkLst>
        <pc:spChg chg="mod">
          <ac:chgData name="Lewis, Gareth" userId="0ca0577c-2ada-4abb-9a17-e7a804bbaaa5" providerId="ADAL" clId="{CDF70B26-C011-4AC8-A3EB-932093375F82}" dt="2019-03-23T11:39:58.348" v="3493" actId="20577"/>
          <ac:spMkLst>
            <pc:docMk/>
            <pc:sldMk cId="3533631166" sldId="423"/>
            <ac:spMk id="3" creationId="{00000000-0000-0000-0000-000000000000}"/>
          </ac:spMkLst>
        </pc:spChg>
      </pc:sldChg>
      <pc:sldChg chg="addSp delSp modSp add">
        <pc:chgData name="Lewis, Gareth" userId="0ca0577c-2ada-4abb-9a17-e7a804bbaaa5" providerId="ADAL" clId="{CDF70B26-C011-4AC8-A3EB-932093375F82}" dt="2019-03-23T11:40:58.109" v="3577" actId="20577"/>
        <pc:sldMkLst>
          <pc:docMk/>
          <pc:sldMk cId="2485805557" sldId="424"/>
        </pc:sldMkLst>
        <pc:spChg chg="add mod">
          <ac:chgData name="Lewis, Gareth" userId="0ca0577c-2ada-4abb-9a17-e7a804bbaaa5" providerId="ADAL" clId="{CDF70B26-C011-4AC8-A3EB-932093375F82}" dt="2019-03-23T11:28:45.721" v="2741" actId="164"/>
          <ac:spMkLst>
            <pc:docMk/>
            <pc:sldMk cId="2485805557" sldId="424"/>
            <ac:spMk id="2" creationId="{D64CF37D-7171-4808-A468-5ED4143D74C2}"/>
          </ac:spMkLst>
        </pc:spChg>
        <pc:spChg chg="mod">
          <ac:chgData name="Lewis, Gareth" userId="0ca0577c-2ada-4abb-9a17-e7a804bbaaa5" providerId="ADAL" clId="{CDF70B26-C011-4AC8-A3EB-932093375F82}" dt="2019-03-23T11:40:58.109" v="3577" actId="20577"/>
          <ac:spMkLst>
            <pc:docMk/>
            <pc:sldMk cId="2485805557" sldId="424"/>
            <ac:spMk id="3" creationId="{00000000-0000-0000-0000-000000000000}"/>
          </ac:spMkLst>
        </pc:spChg>
        <pc:spChg chg="add del mod">
          <ac:chgData name="Lewis, Gareth" userId="0ca0577c-2ada-4abb-9a17-e7a804bbaaa5" providerId="ADAL" clId="{CDF70B26-C011-4AC8-A3EB-932093375F82}" dt="2019-03-23T11:25:06.077" v="2624"/>
          <ac:spMkLst>
            <pc:docMk/>
            <pc:sldMk cId="2485805557" sldId="424"/>
            <ac:spMk id="4" creationId="{65094658-E084-483D-9306-492115E5BC87}"/>
          </ac:spMkLst>
        </pc:spChg>
        <pc:spChg chg="add mod">
          <ac:chgData name="Lewis, Gareth" userId="0ca0577c-2ada-4abb-9a17-e7a804bbaaa5" providerId="ADAL" clId="{CDF70B26-C011-4AC8-A3EB-932093375F82}" dt="2019-03-23T11:28:45.721" v="2741" actId="164"/>
          <ac:spMkLst>
            <pc:docMk/>
            <pc:sldMk cId="2485805557" sldId="424"/>
            <ac:spMk id="5" creationId="{029F83A3-FE45-4420-B55F-9B7F8F59D7D3}"/>
          </ac:spMkLst>
        </pc:spChg>
        <pc:spChg chg="add mod">
          <ac:chgData name="Lewis, Gareth" userId="0ca0577c-2ada-4abb-9a17-e7a804bbaaa5" providerId="ADAL" clId="{CDF70B26-C011-4AC8-A3EB-932093375F82}" dt="2019-03-23T11:28:45.721" v="2741" actId="164"/>
          <ac:spMkLst>
            <pc:docMk/>
            <pc:sldMk cId="2485805557" sldId="424"/>
            <ac:spMk id="6" creationId="{8B8971FA-9A92-4D20-9A97-80557767C95F}"/>
          </ac:spMkLst>
        </pc:spChg>
        <pc:spChg chg="add mod">
          <ac:chgData name="Lewis, Gareth" userId="0ca0577c-2ada-4abb-9a17-e7a804bbaaa5" providerId="ADAL" clId="{CDF70B26-C011-4AC8-A3EB-932093375F82}" dt="2019-03-23T11:28:45.721" v="2741" actId="164"/>
          <ac:spMkLst>
            <pc:docMk/>
            <pc:sldMk cId="2485805557" sldId="424"/>
            <ac:spMk id="7" creationId="{83D6D784-5052-465F-9591-C5E68D2C2397}"/>
          </ac:spMkLst>
        </pc:spChg>
        <pc:spChg chg="add mod">
          <ac:chgData name="Lewis, Gareth" userId="0ca0577c-2ada-4abb-9a17-e7a804bbaaa5" providerId="ADAL" clId="{CDF70B26-C011-4AC8-A3EB-932093375F82}" dt="2019-03-23T11:26:20.636" v="2645" actId="164"/>
          <ac:spMkLst>
            <pc:docMk/>
            <pc:sldMk cId="2485805557" sldId="424"/>
            <ac:spMk id="8" creationId="{60C215DD-CF88-420B-9F29-1706527A8AE2}"/>
          </ac:spMkLst>
        </pc:spChg>
        <pc:spChg chg="add mod">
          <ac:chgData name="Lewis, Gareth" userId="0ca0577c-2ada-4abb-9a17-e7a804bbaaa5" providerId="ADAL" clId="{CDF70B26-C011-4AC8-A3EB-932093375F82}" dt="2019-03-23T11:26:20.636" v="2645" actId="164"/>
          <ac:spMkLst>
            <pc:docMk/>
            <pc:sldMk cId="2485805557" sldId="424"/>
            <ac:spMk id="9" creationId="{1C2E1480-CA78-4193-AFF8-039A1F6E6E24}"/>
          </ac:spMkLst>
        </pc:spChg>
        <pc:spChg chg="add mod">
          <ac:chgData name="Lewis, Gareth" userId="0ca0577c-2ada-4abb-9a17-e7a804bbaaa5" providerId="ADAL" clId="{CDF70B26-C011-4AC8-A3EB-932093375F82}" dt="2019-03-23T11:26:20.636" v="2645" actId="164"/>
          <ac:spMkLst>
            <pc:docMk/>
            <pc:sldMk cId="2485805557" sldId="424"/>
            <ac:spMk id="10" creationId="{EDDD3E27-6248-4D3F-B175-28CB996E618F}"/>
          </ac:spMkLst>
        </pc:spChg>
        <pc:spChg chg="add mod">
          <ac:chgData name="Lewis, Gareth" userId="0ca0577c-2ada-4abb-9a17-e7a804bbaaa5" providerId="ADAL" clId="{CDF70B26-C011-4AC8-A3EB-932093375F82}" dt="2019-03-23T11:26:20.636" v="2645" actId="164"/>
          <ac:spMkLst>
            <pc:docMk/>
            <pc:sldMk cId="2485805557" sldId="424"/>
            <ac:spMk id="11" creationId="{20FA50A2-09F1-41F1-879A-C636BF099110}"/>
          </ac:spMkLst>
        </pc:spChg>
        <pc:grpChg chg="add mod">
          <ac:chgData name="Lewis, Gareth" userId="0ca0577c-2ada-4abb-9a17-e7a804bbaaa5" providerId="ADAL" clId="{CDF70B26-C011-4AC8-A3EB-932093375F82}" dt="2019-03-23T11:27:37.323" v="2672" actId="164"/>
          <ac:grpSpMkLst>
            <pc:docMk/>
            <pc:sldMk cId="2485805557" sldId="424"/>
            <ac:grpSpMk id="25" creationId="{9BC31F18-7B2A-4053-89A3-8EBC73F40AF8}"/>
          </ac:grpSpMkLst>
        </pc:grpChg>
        <pc:grpChg chg="add mod">
          <ac:chgData name="Lewis, Gareth" userId="0ca0577c-2ada-4abb-9a17-e7a804bbaaa5" providerId="ADAL" clId="{CDF70B26-C011-4AC8-A3EB-932093375F82}" dt="2019-03-23T11:28:45.721" v="2741" actId="164"/>
          <ac:grpSpMkLst>
            <pc:docMk/>
            <pc:sldMk cId="2485805557" sldId="424"/>
            <ac:grpSpMk id="35" creationId="{69D554DC-FA43-4C53-B485-FF7C81717072}"/>
          </ac:grpSpMkLst>
        </pc:grpChg>
        <pc:grpChg chg="add mod">
          <ac:chgData name="Lewis, Gareth" userId="0ca0577c-2ada-4abb-9a17-e7a804bbaaa5" providerId="ADAL" clId="{CDF70B26-C011-4AC8-A3EB-932093375F82}" dt="2019-03-23T11:28:45.721" v="2741" actId="164"/>
          <ac:grpSpMkLst>
            <pc:docMk/>
            <pc:sldMk cId="2485805557" sldId="424"/>
            <ac:grpSpMk id="36" creationId="{24E145B0-0B10-46FA-BD64-5D8D719A670F}"/>
          </ac:grpSpMkLst>
        </pc:grpChg>
        <pc:grpChg chg="mod">
          <ac:chgData name="Lewis, Gareth" userId="0ca0577c-2ada-4abb-9a17-e7a804bbaaa5" providerId="ADAL" clId="{CDF70B26-C011-4AC8-A3EB-932093375F82}" dt="2019-03-23T11:27:37.994" v="2673"/>
          <ac:grpSpMkLst>
            <pc:docMk/>
            <pc:sldMk cId="2485805557" sldId="424"/>
            <ac:grpSpMk id="37" creationId="{BA9BD913-FB1A-40C7-8C47-C77968BA1896}"/>
          </ac:grpSpMkLst>
        </pc:grpChg>
        <pc:grpChg chg="add mod">
          <ac:chgData name="Lewis, Gareth" userId="0ca0577c-2ada-4abb-9a17-e7a804bbaaa5" providerId="ADAL" clId="{CDF70B26-C011-4AC8-A3EB-932093375F82}" dt="2019-03-23T11:30:29.157" v="2984" actId="1035"/>
          <ac:grpSpMkLst>
            <pc:docMk/>
            <pc:sldMk cId="2485805557" sldId="424"/>
            <ac:grpSpMk id="54" creationId="{6FF26F09-1396-4EF6-8A5E-428856CB01AA}"/>
          </ac:grpSpMkLst>
        </pc:grpChg>
        <pc:cxnChg chg="add mod">
          <ac:chgData name="Lewis, Gareth" userId="0ca0577c-2ada-4abb-9a17-e7a804bbaaa5" providerId="ADAL" clId="{CDF70B26-C011-4AC8-A3EB-932093375F82}" dt="2019-03-23T11:27:37.323" v="2672" actId="164"/>
          <ac:cxnSpMkLst>
            <pc:docMk/>
            <pc:sldMk cId="2485805557" sldId="424"/>
            <ac:cxnSpMk id="13" creationId="{3B58CC9F-6F4C-480F-A395-C3FC9C9B654E}"/>
          </ac:cxnSpMkLst>
        </pc:cxnChg>
        <pc:cxnChg chg="add mod">
          <ac:chgData name="Lewis, Gareth" userId="0ca0577c-2ada-4abb-9a17-e7a804bbaaa5" providerId="ADAL" clId="{CDF70B26-C011-4AC8-A3EB-932093375F82}" dt="2019-03-23T11:27:37.323" v="2672" actId="164"/>
          <ac:cxnSpMkLst>
            <pc:docMk/>
            <pc:sldMk cId="2485805557" sldId="424"/>
            <ac:cxnSpMk id="14" creationId="{E7273D74-897A-4D0C-8555-DF269A94CFEE}"/>
          </ac:cxnSpMkLst>
        </pc:cxnChg>
        <pc:cxnChg chg="add mod">
          <ac:chgData name="Lewis, Gareth" userId="0ca0577c-2ada-4abb-9a17-e7a804bbaaa5" providerId="ADAL" clId="{CDF70B26-C011-4AC8-A3EB-932093375F82}" dt="2019-03-23T11:27:37.323" v="2672" actId="164"/>
          <ac:cxnSpMkLst>
            <pc:docMk/>
            <pc:sldMk cId="2485805557" sldId="424"/>
            <ac:cxnSpMk id="17" creationId="{C5835CEA-6219-470C-B0A1-09B4262A3B93}"/>
          </ac:cxnSpMkLst>
        </pc:cxnChg>
        <pc:cxnChg chg="add mod">
          <ac:chgData name="Lewis, Gareth" userId="0ca0577c-2ada-4abb-9a17-e7a804bbaaa5" providerId="ADAL" clId="{CDF70B26-C011-4AC8-A3EB-932093375F82}" dt="2019-03-23T11:27:37.323" v="2672" actId="164"/>
          <ac:cxnSpMkLst>
            <pc:docMk/>
            <pc:sldMk cId="2485805557" sldId="424"/>
            <ac:cxnSpMk id="20" creationId="{5D5854FA-CC69-4FDB-B8F2-12982CA24B6F}"/>
          </ac:cxnSpMkLst>
        </pc:cxnChg>
        <pc:cxnChg chg="add mod">
          <ac:chgData name="Lewis, Gareth" userId="0ca0577c-2ada-4abb-9a17-e7a804bbaaa5" providerId="ADAL" clId="{CDF70B26-C011-4AC8-A3EB-932093375F82}" dt="2019-03-23T11:28:45.721" v="2741" actId="164"/>
          <ac:cxnSpMkLst>
            <pc:docMk/>
            <pc:sldMk cId="2485805557" sldId="424"/>
            <ac:cxnSpMk id="26" creationId="{B45BC9B7-D132-42DC-BB9D-FCA268BEB18D}"/>
          </ac:cxnSpMkLst>
        </pc:cxnChg>
        <pc:cxnChg chg="add mod">
          <ac:chgData name="Lewis, Gareth" userId="0ca0577c-2ada-4abb-9a17-e7a804bbaaa5" providerId="ADAL" clId="{CDF70B26-C011-4AC8-A3EB-932093375F82}" dt="2019-03-23T11:28:45.721" v="2741" actId="164"/>
          <ac:cxnSpMkLst>
            <pc:docMk/>
            <pc:sldMk cId="2485805557" sldId="424"/>
            <ac:cxnSpMk id="29" creationId="{F84D32D9-81F3-4CBE-A1F6-CED460F5FA7F}"/>
          </ac:cxnSpMkLst>
        </pc:cxnChg>
        <pc:cxnChg chg="add mod">
          <ac:chgData name="Lewis, Gareth" userId="0ca0577c-2ada-4abb-9a17-e7a804bbaaa5" providerId="ADAL" clId="{CDF70B26-C011-4AC8-A3EB-932093375F82}" dt="2019-03-23T11:28:45.721" v="2741" actId="164"/>
          <ac:cxnSpMkLst>
            <pc:docMk/>
            <pc:sldMk cId="2485805557" sldId="424"/>
            <ac:cxnSpMk id="32" creationId="{26DCBBA2-9D2E-4108-8A8F-4502C83FD786}"/>
          </ac:cxnSpMkLst>
        </pc:cxnChg>
        <pc:cxnChg chg="mod">
          <ac:chgData name="Lewis, Gareth" userId="0ca0577c-2ada-4abb-9a17-e7a804bbaaa5" providerId="ADAL" clId="{CDF70B26-C011-4AC8-A3EB-932093375F82}" dt="2019-03-23T11:28:23.251" v="2734" actId="14100"/>
          <ac:cxnSpMkLst>
            <pc:docMk/>
            <pc:sldMk cId="2485805557" sldId="424"/>
            <ac:cxnSpMk id="38" creationId="{80E881AB-D830-4DE4-A425-EB5796902D55}"/>
          </ac:cxnSpMkLst>
        </pc:cxnChg>
        <pc:cxnChg chg="mod">
          <ac:chgData name="Lewis, Gareth" userId="0ca0577c-2ada-4abb-9a17-e7a804bbaaa5" providerId="ADAL" clId="{CDF70B26-C011-4AC8-A3EB-932093375F82}" dt="2019-03-23T11:28:20.876" v="2733" actId="14100"/>
          <ac:cxnSpMkLst>
            <pc:docMk/>
            <pc:sldMk cId="2485805557" sldId="424"/>
            <ac:cxnSpMk id="39" creationId="{D8EBDE97-10B0-4DCE-B510-A0E1460EDEB9}"/>
          </ac:cxnSpMkLst>
        </pc:cxnChg>
        <pc:cxnChg chg="mod">
          <ac:chgData name="Lewis, Gareth" userId="0ca0577c-2ada-4abb-9a17-e7a804bbaaa5" providerId="ADAL" clId="{CDF70B26-C011-4AC8-A3EB-932093375F82}" dt="2019-03-23T11:28:18.526" v="2732" actId="14100"/>
          <ac:cxnSpMkLst>
            <pc:docMk/>
            <pc:sldMk cId="2485805557" sldId="424"/>
            <ac:cxnSpMk id="40" creationId="{3B60CCC6-F75B-456B-8F84-354B15017E12}"/>
          </ac:cxnSpMkLst>
        </pc:cxnChg>
        <pc:cxnChg chg="mod">
          <ac:chgData name="Lewis, Gareth" userId="0ca0577c-2ada-4abb-9a17-e7a804bbaaa5" providerId="ADAL" clId="{CDF70B26-C011-4AC8-A3EB-932093375F82}" dt="2019-03-23T11:28:16.419" v="2731" actId="14100"/>
          <ac:cxnSpMkLst>
            <pc:docMk/>
            <pc:sldMk cId="2485805557" sldId="424"/>
            <ac:cxnSpMk id="41" creationId="{3760A1E2-41CB-4479-8DAF-801D1E01456A}"/>
          </ac:cxnSpMkLst>
        </pc:cxnChg>
      </pc:sldChg>
      <pc:sldChg chg="addSp delSp modSp add">
        <pc:chgData name="Lewis, Gareth" userId="0ca0577c-2ada-4abb-9a17-e7a804bbaaa5" providerId="ADAL" clId="{CDF70B26-C011-4AC8-A3EB-932093375F82}" dt="2019-03-23T11:34:36.766" v="3287" actId="20577"/>
        <pc:sldMkLst>
          <pc:docMk/>
          <pc:sldMk cId="485109727" sldId="425"/>
        </pc:sldMkLst>
        <pc:spChg chg="mod topLvl">
          <ac:chgData name="Lewis, Gareth" userId="0ca0577c-2ada-4abb-9a17-e7a804bbaaa5" providerId="ADAL" clId="{CDF70B26-C011-4AC8-A3EB-932093375F82}" dt="2019-03-23T11:34:30.740" v="3276" actId="164"/>
          <ac:spMkLst>
            <pc:docMk/>
            <pc:sldMk cId="485109727" sldId="425"/>
            <ac:spMk id="2" creationId="{D64CF37D-7171-4808-A468-5ED4143D74C2}"/>
          </ac:spMkLst>
        </pc:spChg>
        <pc:spChg chg="mod">
          <ac:chgData name="Lewis, Gareth" userId="0ca0577c-2ada-4abb-9a17-e7a804bbaaa5" providerId="ADAL" clId="{CDF70B26-C011-4AC8-A3EB-932093375F82}" dt="2019-03-23T11:34:36.766" v="3287" actId="20577"/>
          <ac:spMkLst>
            <pc:docMk/>
            <pc:sldMk cId="485109727" sldId="425"/>
            <ac:spMk id="3" creationId="{00000000-0000-0000-0000-000000000000}"/>
          </ac:spMkLst>
        </pc:spChg>
        <pc:spChg chg="del mod topLvl">
          <ac:chgData name="Lewis, Gareth" userId="0ca0577c-2ada-4abb-9a17-e7a804bbaaa5" providerId="ADAL" clId="{CDF70B26-C011-4AC8-A3EB-932093375F82}" dt="2019-03-23T11:33:48.469" v="3239" actId="478"/>
          <ac:spMkLst>
            <pc:docMk/>
            <pc:sldMk cId="485109727" sldId="425"/>
            <ac:spMk id="5" creationId="{029F83A3-FE45-4420-B55F-9B7F8F59D7D3}"/>
          </ac:spMkLst>
        </pc:spChg>
        <pc:spChg chg="mod topLvl">
          <ac:chgData name="Lewis, Gareth" userId="0ca0577c-2ada-4abb-9a17-e7a804bbaaa5" providerId="ADAL" clId="{CDF70B26-C011-4AC8-A3EB-932093375F82}" dt="2019-03-23T11:34:30.740" v="3276" actId="164"/>
          <ac:spMkLst>
            <pc:docMk/>
            <pc:sldMk cId="485109727" sldId="425"/>
            <ac:spMk id="6" creationId="{8B8971FA-9A92-4D20-9A97-80557767C95F}"/>
          </ac:spMkLst>
        </pc:spChg>
        <pc:spChg chg="mod topLvl">
          <ac:chgData name="Lewis, Gareth" userId="0ca0577c-2ada-4abb-9a17-e7a804bbaaa5" providerId="ADAL" clId="{CDF70B26-C011-4AC8-A3EB-932093375F82}" dt="2019-03-23T11:33:31.382" v="3150" actId="164"/>
          <ac:spMkLst>
            <pc:docMk/>
            <pc:sldMk cId="485109727" sldId="425"/>
            <ac:spMk id="7" creationId="{83D6D784-5052-465F-9591-C5E68D2C2397}"/>
          </ac:spMkLst>
        </pc:spChg>
        <pc:spChg chg="add mod">
          <ac:chgData name="Lewis, Gareth" userId="0ca0577c-2ada-4abb-9a17-e7a804bbaaa5" providerId="ADAL" clId="{CDF70B26-C011-4AC8-A3EB-932093375F82}" dt="2019-03-23T11:33:31.382" v="3150" actId="164"/>
          <ac:spMkLst>
            <pc:docMk/>
            <pc:sldMk cId="485109727" sldId="425"/>
            <ac:spMk id="31" creationId="{46827ED9-4B6A-40B7-8AEA-999F8772774C}"/>
          </ac:spMkLst>
        </pc:spChg>
        <pc:spChg chg="add mod">
          <ac:chgData name="Lewis, Gareth" userId="0ca0577c-2ada-4abb-9a17-e7a804bbaaa5" providerId="ADAL" clId="{CDF70B26-C011-4AC8-A3EB-932093375F82}" dt="2019-03-23T11:33:31.382" v="3150" actId="164"/>
          <ac:spMkLst>
            <pc:docMk/>
            <pc:sldMk cId="485109727" sldId="425"/>
            <ac:spMk id="33" creationId="{8DAF9FE2-B691-4A2A-BEF6-A913132297A8}"/>
          </ac:spMkLst>
        </pc:spChg>
        <pc:spChg chg="mod">
          <ac:chgData name="Lewis, Gareth" userId="0ca0577c-2ada-4abb-9a17-e7a804bbaaa5" providerId="ADAL" clId="{CDF70B26-C011-4AC8-A3EB-932093375F82}" dt="2019-03-23T11:33:39.388" v="3228" actId="20577"/>
          <ac:spMkLst>
            <pc:docMk/>
            <pc:sldMk cId="485109727" sldId="425"/>
            <ac:spMk id="48" creationId="{094D1AF8-AD13-46F5-B9B5-2248A8E90F4A}"/>
          </ac:spMkLst>
        </pc:spChg>
        <pc:spChg chg="mod">
          <ac:chgData name="Lewis, Gareth" userId="0ca0577c-2ada-4abb-9a17-e7a804bbaaa5" providerId="ADAL" clId="{CDF70B26-C011-4AC8-A3EB-932093375F82}" dt="2019-03-23T11:33:42.940" v="3233" actId="20577"/>
          <ac:spMkLst>
            <pc:docMk/>
            <pc:sldMk cId="485109727" sldId="425"/>
            <ac:spMk id="49" creationId="{E928C52B-93E0-4E63-9855-5243F2FFB9E5}"/>
          </ac:spMkLst>
        </pc:spChg>
        <pc:spChg chg="mod">
          <ac:chgData name="Lewis, Gareth" userId="0ca0577c-2ada-4abb-9a17-e7a804bbaaa5" providerId="ADAL" clId="{CDF70B26-C011-4AC8-A3EB-932093375F82}" dt="2019-03-23T11:33:45.822" v="3238" actId="20577"/>
          <ac:spMkLst>
            <pc:docMk/>
            <pc:sldMk cId="485109727" sldId="425"/>
            <ac:spMk id="50" creationId="{89F809DC-BDC3-4536-9182-95945896D041}"/>
          </ac:spMkLst>
        </pc:spChg>
        <pc:grpChg chg="add mod">
          <ac:chgData name="Lewis, Gareth" userId="0ca0577c-2ada-4abb-9a17-e7a804bbaaa5" providerId="ADAL" clId="{CDF70B26-C011-4AC8-A3EB-932093375F82}" dt="2019-03-23T11:34:30.740" v="3276" actId="164"/>
          <ac:grpSpMkLst>
            <pc:docMk/>
            <pc:sldMk cId="485109727" sldId="425"/>
            <ac:grpSpMk id="18" creationId="{7B89431C-E775-42EE-B355-4F22624C0149}"/>
          </ac:grpSpMkLst>
        </pc:grpChg>
        <pc:grpChg chg="add mod">
          <ac:chgData name="Lewis, Gareth" userId="0ca0577c-2ada-4abb-9a17-e7a804bbaaa5" providerId="ADAL" clId="{CDF70B26-C011-4AC8-A3EB-932093375F82}" dt="2019-03-23T11:34:30.740" v="3276" actId="164"/>
          <ac:grpSpMkLst>
            <pc:docMk/>
            <pc:sldMk cId="485109727" sldId="425"/>
            <ac:grpSpMk id="24" creationId="{D59D23C2-E3C5-4738-A1B0-BA8D5E90BB7D}"/>
          </ac:grpSpMkLst>
        </pc:grpChg>
        <pc:grpChg chg="add mod">
          <ac:chgData name="Lewis, Gareth" userId="0ca0577c-2ada-4abb-9a17-e7a804bbaaa5" providerId="ADAL" clId="{CDF70B26-C011-4AC8-A3EB-932093375F82}" dt="2019-03-23T11:34:33.550" v="3284" actId="1036"/>
          <ac:grpSpMkLst>
            <pc:docMk/>
            <pc:sldMk cId="485109727" sldId="425"/>
            <ac:grpSpMk id="28" creationId="{CFF02991-DB44-4617-BF0E-752C290CC0CB}"/>
          </ac:grpSpMkLst>
        </pc:grpChg>
        <pc:grpChg chg="del mod topLvl">
          <ac:chgData name="Lewis, Gareth" userId="0ca0577c-2ada-4abb-9a17-e7a804bbaaa5" providerId="ADAL" clId="{CDF70B26-C011-4AC8-A3EB-932093375F82}" dt="2019-03-23T11:32:37.593" v="3076" actId="478"/>
          <ac:grpSpMkLst>
            <pc:docMk/>
            <pc:sldMk cId="485109727" sldId="425"/>
            <ac:grpSpMk id="35" creationId="{69D554DC-FA43-4C53-B485-FF7C81717072}"/>
          </ac:grpSpMkLst>
        </pc:grpChg>
        <pc:grpChg chg="del mod topLvl">
          <ac:chgData name="Lewis, Gareth" userId="0ca0577c-2ada-4abb-9a17-e7a804bbaaa5" providerId="ADAL" clId="{CDF70B26-C011-4AC8-A3EB-932093375F82}" dt="2019-03-23T11:32:39.442" v="3077" actId="478"/>
          <ac:grpSpMkLst>
            <pc:docMk/>
            <pc:sldMk cId="485109727" sldId="425"/>
            <ac:grpSpMk id="36" creationId="{24E145B0-0B10-46FA-BD64-5D8D719A670F}"/>
          </ac:grpSpMkLst>
        </pc:grpChg>
        <pc:grpChg chg="add mod">
          <ac:chgData name="Lewis, Gareth" userId="0ca0577c-2ada-4abb-9a17-e7a804bbaaa5" providerId="ADAL" clId="{CDF70B26-C011-4AC8-A3EB-932093375F82}" dt="2019-03-23T11:34:13.715" v="3246" actId="164"/>
          <ac:grpSpMkLst>
            <pc:docMk/>
            <pc:sldMk cId="485109727" sldId="425"/>
            <ac:grpSpMk id="47" creationId="{F8366AF7-BFA8-458F-915F-781FE09D1E75}"/>
          </ac:grpSpMkLst>
        </pc:grpChg>
        <pc:grpChg chg="del">
          <ac:chgData name="Lewis, Gareth" userId="0ca0577c-2ada-4abb-9a17-e7a804bbaaa5" providerId="ADAL" clId="{CDF70B26-C011-4AC8-A3EB-932093375F82}" dt="2019-03-23T11:31:56.587" v="3039" actId="165"/>
          <ac:grpSpMkLst>
            <pc:docMk/>
            <pc:sldMk cId="485109727" sldId="425"/>
            <ac:grpSpMk id="54" creationId="{6FF26F09-1396-4EF6-8A5E-428856CB01AA}"/>
          </ac:grpSpMkLst>
        </pc:grpChg>
        <pc:cxnChg chg="mod">
          <ac:chgData name="Lewis, Gareth" userId="0ca0577c-2ada-4abb-9a17-e7a804bbaaa5" providerId="ADAL" clId="{CDF70B26-C011-4AC8-A3EB-932093375F82}" dt="2019-03-23T11:32:37.593" v="3076" actId="478"/>
          <ac:cxnSpMkLst>
            <pc:docMk/>
            <pc:sldMk cId="485109727" sldId="425"/>
            <ac:cxnSpMk id="13" creationId="{3B58CC9F-6F4C-480F-A395-C3FC9C9B654E}"/>
          </ac:cxnSpMkLst>
        </pc:cxnChg>
        <pc:cxnChg chg="mod">
          <ac:chgData name="Lewis, Gareth" userId="0ca0577c-2ada-4abb-9a17-e7a804bbaaa5" providerId="ADAL" clId="{CDF70B26-C011-4AC8-A3EB-932093375F82}" dt="2019-03-23T11:32:37.593" v="3076" actId="478"/>
          <ac:cxnSpMkLst>
            <pc:docMk/>
            <pc:sldMk cId="485109727" sldId="425"/>
            <ac:cxnSpMk id="14" creationId="{E7273D74-897A-4D0C-8555-DF269A94CFEE}"/>
          </ac:cxnSpMkLst>
        </pc:cxnChg>
        <pc:cxnChg chg="mod">
          <ac:chgData name="Lewis, Gareth" userId="0ca0577c-2ada-4abb-9a17-e7a804bbaaa5" providerId="ADAL" clId="{CDF70B26-C011-4AC8-A3EB-932093375F82}" dt="2019-03-23T11:32:37.593" v="3076" actId="478"/>
          <ac:cxnSpMkLst>
            <pc:docMk/>
            <pc:sldMk cId="485109727" sldId="425"/>
            <ac:cxnSpMk id="17" creationId="{C5835CEA-6219-470C-B0A1-09B4262A3B93}"/>
          </ac:cxnSpMkLst>
        </pc:cxnChg>
        <pc:cxnChg chg="mod">
          <ac:chgData name="Lewis, Gareth" userId="0ca0577c-2ada-4abb-9a17-e7a804bbaaa5" providerId="ADAL" clId="{CDF70B26-C011-4AC8-A3EB-932093375F82}" dt="2019-03-23T11:32:37.593" v="3076" actId="478"/>
          <ac:cxnSpMkLst>
            <pc:docMk/>
            <pc:sldMk cId="485109727" sldId="425"/>
            <ac:cxnSpMk id="20" creationId="{5D5854FA-CC69-4FDB-B8F2-12982CA24B6F}"/>
          </ac:cxnSpMkLst>
        </pc:cxnChg>
        <pc:cxnChg chg="mod topLvl">
          <ac:chgData name="Lewis, Gareth" userId="0ca0577c-2ada-4abb-9a17-e7a804bbaaa5" providerId="ADAL" clId="{CDF70B26-C011-4AC8-A3EB-932093375F82}" dt="2019-03-23T11:34:30.740" v="3276" actId="164"/>
          <ac:cxnSpMkLst>
            <pc:docMk/>
            <pc:sldMk cId="485109727" sldId="425"/>
            <ac:cxnSpMk id="26" creationId="{B45BC9B7-D132-42DC-BB9D-FCA268BEB18D}"/>
          </ac:cxnSpMkLst>
        </pc:cxnChg>
        <pc:cxnChg chg="mod topLvl">
          <ac:chgData name="Lewis, Gareth" userId="0ca0577c-2ada-4abb-9a17-e7a804bbaaa5" providerId="ADAL" clId="{CDF70B26-C011-4AC8-A3EB-932093375F82}" dt="2019-03-23T11:34:30.740" v="3276" actId="164"/>
          <ac:cxnSpMkLst>
            <pc:docMk/>
            <pc:sldMk cId="485109727" sldId="425"/>
            <ac:cxnSpMk id="29" creationId="{F84D32D9-81F3-4CBE-A1F6-CED460F5FA7F}"/>
          </ac:cxnSpMkLst>
        </pc:cxnChg>
        <pc:cxnChg chg="mod topLvl">
          <ac:chgData name="Lewis, Gareth" userId="0ca0577c-2ada-4abb-9a17-e7a804bbaaa5" providerId="ADAL" clId="{CDF70B26-C011-4AC8-A3EB-932093375F82}" dt="2019-03-23T11:34:30.740" v="3276" actId="164"/>
          <ac:cxnSpMkLst>
            <pc:docMk/>
            <pc:sldMk cId="485109727" sldId="425"/>
            <ac:cxnSpMk id="32" creationId="{26DCBBA2-9D2E-4108-8A8F-4502C83FD786}"/>
          </ac:cxnSpMkLst>
        </pc:cxnChg>
        <pc:cxnChg chg="add mod">
          <ac:chgData name="Lewis, Gareth" userId="0ca0577c-2ada-4abb-9a17-e7a804bbaaa5" providerId="ADAL" clId="{CDF70B26-C011-4AC8-A3EB-932093375F82}" dt="2019-03-23T11:34:30.740" v="3276" actId="164"/>
          <ac:cxnSpMkLst>
            <pc:docMk/>
            <pc:sldMk cId="485109727" sldId="425"/>
            <ac:cxnSpMk id="34" creationId="{1C5D25DA-E983-4C1C-9E39-26F4D2DD9FFD}"/>
          </ac:cxnSpMkLst>
        </pc:cxnChg>
        <pc:cxnChg chg="mod">
          <ac:chgData name="Lewis, Gareth" userId="0ca0577c-2ada-4abb-9a17-e7a804bbaaa5" providerId="ADAL" clId="{CDF70B26-C011-4AC8-A3EB-932093375F82}" dt="2019-03-23T11:32:39.442" v="3077" actId="478"/>
          <ac:cxnSpMkLst>
            <pc:docMk/>
            <pc:sldMk cId="485109727" sldId="425"/>
            <ac:cxnSpMk id="38" creationId="{80E881AB-D830-4DE4-A425-EB5796902D55}"/>
          </ac:cxnSpMkLst>
        </pc:cxnChg>
        <pc:cxnChg chg="mod">
          <ac:chgData name="Lewis, Gareth" userId="0ca0577c-2ada-4abb-9a17-e7a804bbaaa5" providerId="ADAL" clId="{CDF70B26-C011-4AC8-A3EB-932093375F82}" dt="2019-03-23T11:32:39.442" v="3077" actId="478"/>
          <ac:cxnSpMkLst>
            <pc:docMk/>
            <pc:sldMk cId="485109727" sldId="425"/>
            <ac:cxnSpMk id="39" creationId="{D8EBDE97-10B0-4DCE-B510-A0E1460EDEB9}"/>
          </ac:cxnSpMkLst>
        </pc:cxnChg>
        <pc:cxnChg chg="mod">
          <ac:chgData name="Lewis, Gareth" userId="0ca0577c-2ada-4abb-9a17-e7a804bbaaa5" providerId="ADAL" clId="{CDF70B26-C011-4AC8-A3EB-932093375F82}" dt="2019-03-23T11:32:39.442" v="3077" actId="478"/>
          <ac:cxnSpMkLst>
            <pc:docMk/>
            <pc:sldMk cId="485109727" sldId="425"/>
            <ac:cxnSpMk id="40" creationId="{3B60CCC6-F75B-456B-8F84-354B15017E12}"/>
          </ac:cxnSpMkLst>
        </pc:cxnChg>
        <pc:cxnChg chg="mod">
          <ac:chgData name="Lewis, Gareth" userId="0ca0577c-2ada-4abb-9a17-e7a804bbaaa5" providerId="ADAL" clId="{CDF70B26-C011-4AC8-A3EB-932093375F82}" dt="2019-03-23T11:32:39.442" v="3077" actId="478"/>
          <ac:cxnSpMkLst>
            <pc:docMk/>
            <pc:sldMk cId="485109727" sldId="425"/>
            <ac:cxnSpMk id="41" creationId="{3760A1E2-41CB-4479-8DAF-801D1E01456A}"/>
          </ac:cxnSpMkLst>
        </pc:cxnChg>
        <pc:cxnChg chg="add mod">
          <ac:chgData name="Lewis, Gareth" userId="0ca0577c-2ada-4abb-9a17-e7a804bbaaa5" providerId="ADAL" clId="{CDF70B26-C011-4AC8-A3EB-932093375F82}" dt="2019-03-23T11:34:30.740" v="3276" actId="164"/>
          <ac:cxnSpMkLst>
            <pc:docMk/>
            <pc:sldMk cId="485109727" sldId="425"/>
            <ac:cxnSpMk id="46" creationId="{D4919FD3-0263-4D76-B2FF-A098BBC2A7CF}"/>
          </ac:cxnSpMkLst>
        </pc:cxnChg>
        <pc:cxnChg chg="add mod">
          <ac:chgData name="Lewis, Gareth" userId="0ca0577c-2ada-4abb-9a17-e7a804bbaaa5" providerId="ADAL" clId="{CDF70B26-C011-4AC8-A3EB-932093375F82}" dt="2019-03-23T11:34:13.715" v="3246" actId="164"/>
          <ac:cxnSpMkLst>
            <pc:docMk/>
            <pc:sldMk cId="485109727" sldId="425"/>
            <ac:cxnSpMk id="51" creationId="{E35309DE-B02C-47D8-8D3F-A00A3A1CBE5A}"/>
          </ac:cxnSpMkLst>
        </pc:cxnChg>
        <pc:cxnChg chg="add mod">
          <ac:chgData name="Lewis, Gareth" userId="0ca0577c-2ada-4abb-9a17-e7a804bbaaa5" providerId="ADAL" clId="{CDF70B26-C011-4AC8-A3EB-932093375F82}" dt="2019-03-23T11:34:13.715" v="3246" actId="164"/>
          <ac:cxnSpMkLst>
            <pc:docMk/>
            <pc:sldMk cId="485109727" sldId="425"/>
            <ac:cxnSpMk id="52" creationId="{5BC56DEC-FC9F-49AC-B487-88628B59C4AC}"/>
          </ac:cxnSpMkLst>
        </pc:cxnChg>
      </pc:sldChg>
      <pc:sldChg chg="addSp delSp modSp add">
        <pc:chgData name="Lewis, Gareth" userId="0ca0577c-2ada-4abb-9a17-e7a804bbaaa5" providerId="ADAL" clId="{CDF70B26-C011-4AC8-A3EB-932093375F82}" dt="2019-03-23T11:36:55.315" v="3423" actId="1038"/>
        <pc:sldMkLst>
          <pc:docMk/>
          <pc:sldMk cId="2346329773" sldId="426"/>
        </pc:sldMkLst>
        <pc:spChg chg="mod">
          <ac:chgData name="Lewis, Gareth" userId="0ca0577c-2ada-4abb-9a17-e7a804bbaaa5" providerId="ADAL" clId="{CDF70B26-C011-4AC8-A3EB-932093375F82}" dt="2019-03-23T11:36:31.747" v="3416" actId="20577"/>
          <ac:spMkLst>
            <pc:docMk/>
            <pc:sldMk cId="2346329773" sldId="426"/>
            <ac:spMk id="3" creationId="{00000000-0000-0000-0000-000000000000}"/>
          </ac:spMkLst>
        </pc:spChg>
        <pc:grpChg chg="del">
          <ac:chgData name="Lewis, Gareth" userId="0ca0577c-2ada-4abb-9a17-e7a804bbaaa5" providerId="ADAL" clId="{CDF70B26-C011-4AC8-A3EB-932093375F82}" dt="2019-03-23T11:34:44.389" v="3289" actId="478"/>
          <ac:grpSpMkLst>
            <pc:docMk/>
            <pc:sldMk cId="2346329773" sldId="426"/>
            <ac:grpSpMk id="28" creationId="{CFF02991-DB44-4617-BF0E-752C290CC0CB}"/>
          </ac:grpSpMkLst>
        </pc:grpChg>
        <pc:picChg chg="add mod">
          <ac:chgData name="Lewis, Gareth" userId="0ca0577c-2ada-4abb-9a17-e7a804bbaaa5" providerId="ADAL" clId="{CDF70B26-C011-4AC8-A3EB-932093375F82}" dt="2019-03-23T11:36:55.315" v="3423" actId="1038"/>
          <ac:picMkLst>
            <pc:docMk/>
            <pc:sldMk cId="2346329773" sldId="426"/>
            <ac:picMk id="4" creationId="{9E1765AE-F706-4C62-874E-36DEAA51AE68}"/>
          </ac:picMkLst>
        </pc:picChg>
        <pc:cxnChg chg="mod">
          <ac:chgData name="Lewis, Gareth" userId="0ca0577c-2ada-4abb-9a17-e7a804bbaaa5" providerId="ADAL" clId="{CDF70B26-C011-4AC8-A3EB-932093375F82}" dt="2019-03-23T11:34:44.389" v="3289" actId="478"/>
          <ac:cxnSpMkLst>
            <pc:docMk/>
            <pc:sldMk cId="2346329773" sldId="426"/>
            <ac:cxnSpMk id="26" creationId="{B45BC9B7-D132-42DC-BB9D-FCA268BEB18D}"/>
          </ac:cxnSpMkLst>
        </pc:cxnChg>
        <pc:cxnChg chg="mod">
          <ac:chgData name="Lewis, Gareth" userId="0ca0577c-2ada-4abb-9a17-e7a804bbaaa5" providerId="ADAL" clId="{CDF70B26-C011-4AC8-A3EB-932093375F82}" dt="2019-03-23T11:34:44.389" v="3289" actId="478"/>
          <ac:cxnSpMkLst>
            <pc:docMk/>
            <pc:sldMk cId="2346329773" sldId="426"/>
            <ac:cxnSpMk id="29" creationId="{F84D32D9-81F3-4CBE-A1F6-CED460F5FA7F}"/>
          </ac:cxnSpMkLst>
        </pc:cxnChg>
        <pc:cxnChg chg="mod">
          <ac:chgData name="Lewis, Gareth" userId="0ca0577c-2ada-4abb-9a17-e7a804bbaaa5" providerId="ADAL" clId="{CDF70B26-C011-4AC8-A3EB-932093375F82}" dt="2019-03-23T11:34:44.389" v="3289" actId="478"/>
          <ac:cxnSpMkLst>
            <pc:docMk/>
            <pc:sldMk cId="2346329773" sldId="426"/>
            <ac:cxnSpMk id="32" creationId="{26DCBBA2-9D2E-4108-8A8F-4502C83FD786}"/>
          </ac:cxnSpMkLst>
        </pc:cxnChg>
        <pc:cxnChg chg="mod">
          <ac:chgData name="Lewis, Gareth" userId="0ca0577c-2ada-4abb-9a17-e7a804bbaaa5" providerId="ADAL" clId="{CDF70B26-C011-4AC8-A3EB-932093375F82}" dt="2019-03-23T11:34:44.389" v="3289" actId="478"/>
          <ac:cxnSpMkLst>
            <pc:docMk/>
            <pc:sldMk cId="2346329773" sldId="426"/>
            <ac:cxnSpMk id="34" creationId="{1C5D25DA-E983-4C1C-9E39-26F4D2DD9FFD}"/>
          </ac:cxnSpMkLst>
        </pc:cxnChg>
        <pc:cxnChg chg="mod">
          <ac:chgData name="Lewis, Gareth" userId="0ca0577c-2ada-4abb-9a17-e7a804bbaaa5" providerId="ADAL" clId="{CDF70B26-C011-4AC8-A3EB-932093375F82}" dt="2019-03-23T11:34:44.389" v="3289" actId="478"/>
          <ac:cxnSpMkLst>
            <pc:docMk/>
            <pc:sldMk cId="2346329773" sldId="426"/>
            <ac:cxnSpMk id="46" creationId="{D4919FD3-0263-4D76-B2FF-A098BBC2A7CF}"/>
          </ac:cxnSpMkLst>
        </pc:cxnChg>
        <pc:cxnChg chg="mod">
          <ac:chgData name="Lewis, Gareth" userId="0ca0577c-2ada-4abb-9a17-e7a804bbaaa5" providerId="ADAL" clId="{CDF70B26-C011-4AC8-A3EB-932093375F82}" dt="2019-03-23T11:34:44.389" v="3289" actId="478"/>
          <ac:cxnSpMkLst>
            <pc:docMk/>
            <pc:sldMk cId="2346329773" sldId="426"/>
            <ac:cxnSpMk id="51" creationId="{E35309DE-B02C-47D8-8D3F-A00A3A1CBE5A}"/>
          </ac:cxnSpMkLst>
        </pc:cxnChg>
        <pc:cxnChg chg="mod">
          <ac:chgData name="Lewis, Gareth" userId="0ca0577c-2ada-4abb-9a17-e7a804bbaaa5" providerId="ADAL" clId="{CDF70B26-C011-4AC8-A3EB-932093375F82}" dt="2019-03-23T11:34:44.389" v="3289" actId="478"/>
          <ac:cxnSpMkLst>
            <pc:docMk/>
            <pc:sldMk cId="2346329773" sldId="426"/>
            <ac:cxnSpMk id="52" creationId="{5BC56DEC-FC9F-49AC-B487-88628B59C4AC}"/>
          </ac:cxnSpMkLst>
        </pc:cxnChg>
      </pc:sldChg>
      <pc:sldChg chg="delSp modSp add">
        <pc:chgData name="Lewis, Gareth" userId="0ca0577c-2ada-4abb-9a17-e7a804bbaaa5" providerId="ADAL" clId="{CDF70B26-C011-4AC8-A3EB-932093375F82}" dt="2019-03-23T13:12:12.401" v="7875" actId="20577"/>
        <pc:sldMkLst>
          <pc:docMk/>
          <pc:sldMk cId="2268991475" sldId="427"/>
        </pc:sldMkLst>
        <pc:spChg chg="mod">
          <ac:chgData name="Lewis, Gareth" userId="0ca0577c-2ada-4abb-9a17-e7a804bbaaa5" providerId="ADAL" clId="{CDF70B26-C011-4AC8-A3EB-932093375F82}" dt="2019-03-23T13:12:12.401" v="7875" actId="20577"/>
          <ac:spMkLst>
            <pc:docMk/>
            <pc:sldMk cId="2268991475" sldId="427"/>
            <ac:spMk id="3" creationId="{00000000-0000-0000-0000-000000000000}"/>
          </ac:spMkLst>
        </pc:spChg>
        <pc:picChg chg="del">
          <ac:chgData name="Lewis, Gareth" userId="0ca0577c-2ada-4abb-9a17-e7a804bbaaa5" providerId="ADAL" clId="{CDF70B26-C011-4AC8-A3EB-932093375F82}" dt="2019-03-23T11:41:23.796" v="3579" actId="478"/>
          <ac:picMkLst>
            <pc:docMk/>
            <pc:sldMk cId="2268991475" sldId="427"/>
            <ac:picMk id="4" creationId="{9E1765AE-F706-4C62-874E-36DEAA51AE68}"/>
          </ac:picMkLst>
        </pc:picChg>
      </pc:sldChg>
      <pc:sldChg chg="delSp modSp add ord">
        <pc:chgData name="Lewis, Gareth" userId="0ca0577c-2ada-4abb-9a17-e7a804bbaaa5" providerId="ADAL" clId="{CDF70B26-C011-4AC8-A3EB-932093375F82}" dt="2019-03-23T11:54:41.829" v="4340"/>
        <pc:sldMkLst>
          <pc:docMk/>
          <pc:sldMk cId="4257952086" sldId="428"/>
        </pc:sldMkLst>
        <pc:spChg chg="mod">
          <ac:chgData name="Lewis, Gareth" userId="0ca0577c-2ada-4abb-9a17-e7a804bbaaa5" providerId="ADAL" clId="{CDF70B26-C011-4AC8-A3EB-932093375F82}" dt="2019-03-23T11:54:28.824" v="4338" actId="20577"/>
          <ac:spMkLst>
            <pc:docMk/>
            <pc:sldMk cId="4257952086" sldId="428"/>
            <ac:spMk id="3" creationId="{00000000-0000-0000-0000-000000000000}"/>
          </ac:spMkLst>
        </pc:spChg>
        <pc:grpChg chg="del">
          <ac:chgData name="Lewis, Gareth" userId="0ca0577c-2ada-4abb-9a17-e7a804bbaaa5" providerId="ADAL" clId="{CDF70B26-C011-4AC8-A3EB-932093375F82}" dt="2019-03-23T11:53:41.967" v="4231" actId="478"/>
          <ac:grpSpMkLst>
            <pc:docMk/>
            <pc:sldMk cId="4257952086" sldId="428"/>
            <ac:grpSpMk id="7" creationId="{2A2D1283-A6FD-4438-AAD8-C247EB2BF0EA}"/>
          </ac:grpSpMkLst>
        </pc:grpChg>
      </pc:sldChg>
      <pc:sldChg chg="addSp modSp add">
        <pc:chgData name="Lewis, Gareth" userId="0ca0577c-2ada-4abb-9a17-e7a804bbaaa5" providerId="ADAL" clId="{CDF70B26-C011-4AC8-A3EB-932093375F82}" dt="2019-03-23T11:56:18.921" v="4391" actId="1076"/>
        <pc:sldMkLst>
          <pc:docMk/>
          <pc:sldMk cId="325778356" sldId="430"/>
        </pc:sldMkLst>
        <pc:picChg chg="add mod">
          <ac:chgData name="Lewis, Gareth" userId="0ca0577c-2ada-4abb-9a17-e7a804bbaaa5" providerId="ADAL" clId="{CDF70B26-C011-4AC8-A3EB-932093375F82}" dt="2019-03-23T11:56:18.921" v="4391" actId="1076"/>
          <ac:picMkLst>
            <pc:docMk/>
            <pc:sldMk cId="325778356" sldId="430"/>
            <ac:picMk id="4" creationId="{C1AA78CC-3D49-4EDA-8A0F-F74D13636781}"/>
          </ac:picMkLst>
        </pc:picChg>
      </pc:sldChg>
      <pc:sldChg chg="addSp delSp modSp add">
        <pc:chgData name="Lewis, Gareth" userId="0ca0577c-2ada-4abb-9a17-e7a804bbaaa5" providerId="ADAL" clId="{CDF70B26-C011-4AC8-A3EB-932093375F82}" dt="2019-03-23T13:12:58.716" v="7883" actId="20577"/>
        <pc:sldMkLst>
          <pc:docMk/>
          <pc:sldMk cId="3171015512" sldId="431"/>
        </pc:sldMkLst>
        <pc:spChg chg="add del">
          <ac:chgData name="Lewis, Gareth" userId="0ca0577c-2ada-4abb-9a17-e7a804bbaaa5" providerId="ADAL" clId="{CDF70B26-C011-4AC8-A3EB-932093375F82}" dt="2019-03-23T12:00:12.892" v="4759"/>
          <ac:spMkLst>
            <pc:docMk/>
            <pc:sldMk cId="3171015512" sldId="431"/>
            <ac:spMk id="2" creationId="{2A60F298-667E-4E83-A995-D3130AD4CDAF}"/>
          </ac:spMkLst>
        </pc:spChg>
        <pc:spChg chg="mod">
          <ac:chgData name="Lewis, Gareth" userId="0ca0577c-2ada-4abb-9a17-e7a804bbaaa5" providerId="ADAL" clId="{CDF70B26-C011-4AC8-A3EB-932093375F82}" dt="2019-03-23T13:12:58.716" v="7883" actId="20577"/>
          <ac:spMkLst>
            <pc:docMk/>
            <pc:sldMk cId="3171015512" sldId="431"/>
            <ac:spMk id="3" creationId="{00000000-0000-0000-0000-000000000000}"/>
          </ac:spMkLst>
        </pc:spChg>
        <pc:spChg chg="add del">
          <ac:chgData name="Lewis, Gareth" userId="0ca0577c-2ada-4abb-9a17-e7a804bbaaa5" providerId="ADAL" clId="{CDF70B26-C011-4AC8-A3EB-932093375F82}" dt="2019-03-23T12:00:19.504" v="4761"/>
          <ac:spMkLst>
            <pc:docMk/>
            <pc:sldMk cId="3171015512" sldId="431"/>
            <ac:spMk id="4" creationId="{7F3F0921-6D46-4FC4-966A-2378E9791351}"/>
          </ac:spMkLst>
        </pc:spChg>
        <pc:spChg chg="add del mod">
          <ac:chgData name="Lewis, Gareth" userId="0ca0577c-2ada-4abb-9a17-e7a804bbaaa5" providerId="ADAL" clId="{CDF70B26-C011-4AC8-A3EB-932093375F82}" dt="2019-03-23T12:02:33.135" v="4815" actId="478"/>
          <ac:spMkLst>
            <pc:docMk/>
            <pc:sldMk cId="3171015512" sldId="431"/>
            <ac:spMk id="6" creationId="{37F7AD68-DF7F-453D-9BD2-DC661ABB0A52}"/>
          </ac:spMkLst>
        </pc:spChg>
        <pc:spChg chg="add mod">
          <ac:chgData name="Lewis, Gareth" userId="0ca0577c-2ada-4abb-9a17-e7a804bbaaa5" providerId="ADAL" clId="{CDF70B26-C011-4AC8-A3EB-932093375F82}" dt="2019-03-23T12:11:10.630" v="5551" actId="164"/>
          <ac:spMkLst>
            <pc:docMk/>
            <pc:sldMk cId="3171015512" sldId="431"/>
            <ac:spMk id="7" creationId="{A32701DD-522B-414B-B687-EDD001B97598}"/>
          </ac:spMkLst>
        </pc:spChg>
        <pc:grpChg chg="add mod">
          <ac:chgData name="Lewis, Gareth" userId="0ca0577c-2ada-4abb-9a17-e7a804bbaaa5" providerId="ADAL" clId="{CDF70B26-C011-4AC8-A3EB-932093375F82}" dt="2019-03-23T12:11:10.630" v="5551" actId="164"/>
          <ac:grpSpMkLst>
            <pc:docMk/>
            <pc:sldMk cId="3171015512" sldId="431"/>
            <ac:grpSpMk id="8" creationId="{CB8A87A9-9DEB-46FF-864B-5F1D10F72A2D}"/>
          </ac:grpSpMkLst>
        </pc:grpChg>
        <pc:picChg chg="add mod">
          <ac:chgData name="Lewis, Gareth" userId="0ca0577c-2ada-4abb-9a17-e7a804bbaaa5" providerId="ADAL" clId="{CDF70B26-C011-4AC8-A3EB-932093375F82}" dt="2019-03-23T12:11:10.630" v="5551" actId="164"/>
          <ac:picMkLst>
            <pc:docMk/>
            <pc:sldMk cId="3171015512" sldId="431"/>
            <ac:picMk id="5" creationId="{388BDE02-C5CF-4CBC-A21E-C8CF2971161C}"/>
          </ac:picMkLst>
        </pc:picChg>
      </pc:sldChg>
      <pc:sldChg chg="addSp delSp modSp add">
        <pc:chgData name="Lewis, Gareth" userId="0ca0577c-2ada-4abb-9a17-e7a804bbaaa5" providerId="ADAL" clId="{CDF70B26-C011-4AC8-A3EB-932093375F82}" dt="2019-03-23T12:07:38.245" v="5193" actId="20577"/>
        <pc:sldMkLst>
          <pc:docMk/>
          <pc:sldMk cId="763679516" sldId="432"/>
        </pc:sldMkLst>
        <pc:spChg chg="mod">
          <ac:chgData name="Lewis, Gareth" userId="0ca0577c-2ada-4abb-9a17-e7a804bbaaa5" providerId="ADAL" clId="{CDF70B26-C011-4AC8-A3EB-932093375F82}" dt="2019-03-23T12:07:38.245" v="5193" actId="20577"/>
          <ac:spMkLst>
            <pc:docMk/>
            <pc:sldMk cId="763679516" sldId="432"/>
            <ac:spMk id="3" creationId="{00000000-0000-0000-0000-000000000000}"/>
          </ac:spMkLst>
        </pc:spChg>
        <pc:spChg chg="del">
          <ac:chgData name="Lewis, Gareth" userId="0ca0577c-2ada-4abb-9a17-e7a804bbaaa5" providerId="ADAL" clId="{CDF70B26-C011-4AC8-A3EB-932093375F82}" dt="2019-03-23T12:05:10.199" v="5030" actId="478"/>
          <ac:spMkLst>
            <pc:docMk/>
            <pc:sldMk cId="763679516" sldId="432"/>
            <ac:spMk id="7" creationId="{A32701DD-522B-414B-B687-EDD001B97598}"/>
          </ac:spMkLst>
        </pc:spChg>
        <pc:grpChg chg="add mod">
          <ac:chgData name="Lewis, Gareth" userId="0ca0577c-2ada-4abb-9a17-e7a804bbaaa5" providerId="ADAL" clId="{CDF70B26-C011-4AC8-A3EB-932093375F82}" dt="2019-03-23T12:06:31.989" v="5069" actId="1035"/>
          <ac:grpSpMkLst>
            <pc:docMk/>
            <pc:sldMk cId="763679516" sldId="432"/>
            <ac:grpSpMk id="6" creationId="{D1E4A51A-5E17-4455-A563-8B2D634C5E44}"/>
          </ac:grpSpMkLst>
        </pc:grpChg>
        <pc:picChg chg="add mod">
          <ac:chgData name="Lewis, Gareth" userId="0ca0577c-2ada-4abb-9a17-e7a804bbaaa5" providerId="ADAL" clId="{CDF70B26-C011-4AC8-A3EB-932093375F82}" dt="2019-03-23T12:06:29.741" v="5062" actId="164"/>
          <ac:picMkLst>
            <pc:docMk/>
            <pc:sldMk cId="763679516" sldId="432"/>
            <ac:picMk id="2" creationId="{B19C3CB4-322E-4CBA-833B-704F623D6BF9}"/>
          </ac:picMkLst>
        </pc:picChg>
        <pc:picChg chg="add mod">
          <ac:chgData name="Lewis, Gareth" userId="0ca0577c-2ada-4abb-9a17-e7a804bbaaa5" providerId="ADAL" clId="{CDF70B26-C011-4AC8-A3EB-932093375F82}" dt="2019-03-23T12:06:29.741" v="5062" actId="164"/>
          <ac:picMkLst>
            <pc:docMk/>
            <pc:sldMk cId="763679516" sldId="432"/>
            <ac:picMk id="4" creationId="{83D5E04E-0166-4FF8-BB15-500D4B298683}"/>
          </ac:picMkLst>
        </pc:picChg>
        <pc:picChg chg="del">
          <ac:chgData name="Lewis, Gareth" userId="0ca0577c-2ada-4abb-9a17-e7a804bbaaa5" providerId="ADAL" clId="{CDF70B26-C011-4AC8-A3EB-932093375F82}" dt="2019-03-23T12:05:08.357" v="5029" actId="478"/>
          <ac:picMkLst>
            <pc:docMk/>
            <pc:sldMk cId="763679516" sldId="432"/>
            <ac:picMk id="5" creationId="{388BDE02-C5CF-4CBC-A21E-C8CF2971161C}"/>
          </ac:picMkLst>
        </pc:picChg>
      </pc:sldChg>
      <pc:sldChg chg="addSp delSp modSp add">
        <pc:chgData name="Lewis, Gareth" userId="0ca0577c-2ada-4abb-9a17-e7a804bbaaa5" providerId="ADAL" clId="{CDF70B26-C011-4AC8-A3EB-932093375F82}" dt="2019-03-23T12:08:23.803" v="5268" actId="20577"/>
        <pc:sldMkLst>
          <pc:docMk/>
          <pc:sldMk cId="3702148528" sldId="433"/>
        </pc:sldMkLst>
        <pc:spChg chg="mod">
          <ac:chgData name="Lewis, Gareth" userId="0ca0577c-2ada-4abb-9a17-e7a804bbaaa5" providerId="ADAL" clId="{CDF70B26-C011-4AC8-A3EB-932093375F82}" dt="2019-03-23T12:08:23.803" v="5268" actId="20577"/>
          <ac:spMkLst>
            <pc:docMk/>
            <pc:sldMk cId="3702148528" sldId="433"/>
            <ac:spMk id="3" creationId="{00000000-0000-0000-0000-000000000000}"/>
          </ac:spMkLst>
        </pc:spChg>
        <pc:grpChg chg="del">
          <ac:chgData name="Lewis, Gareth" userId="0ca0577c-2ada-4abb-9a17-e7a804bbaaa5" providerId="ADAL" clId="{CDF70B26-C011-4AC8-A3EB-932093375F82}" dt="2019-03-23T12:07:46.861" v="5196" actId="478"/>
          <ac:grpSpMkLst>
            <pc:docMk/>
            <pc:sldMk cId="3702148528" sldId="433"/>
            <ac:grpSpMk id="6" creationId="{D1E4A51A-5E17-4455-A563-8B2D634C5E44}"/>
          </ac:grpSpMkLst>
        </pc:grpChg>
        <pc:picChg chg="add mod">
          <ac:chgData name="Lewis, Gareth" userId="0ca0577c-2ada-4abb-9a17-e7a804bbaaa5" providerId="ADAL" clId="{CDF70B26-C011-4AC8-A3EB-932093375F82}" dt="2019-03-23T12:08:18.357" v="5254" actId="1037"/>
          <ac:picMkLst>
            <pc:docMk/>
            <pc:sldMk cId="3702148528" sldId="433"/>
            <ac:picMk id="18434" creationId="{142E2B92-C65D-4AE2-9E73-8265A1EA4D7B}"/>
          </ac:picMkLst>
        </pc:picChg>
      </pc:sldChg>
      <pc:sldChg chg="addSp delSp modSp add">
        <pc:chgData name="Lewis, Gareth" userId="0ca0577c-2ada-4abb-9a17-e7a804bbaaa5" providerId="ADAL" clId="{CDF70B26-C011-4AC8-A3EB-932093375F82}" dt="2019-03-23T12:17:48.924" v="5571" actId="164"/>
        <pc:sldMkLst>
          <pc:docMk/>
          <pc:sldMk cId="2851634478" sldId="434"/>
        </pc:sldMkLst>
        <pc:spChg chg="mod">
          <ac:chgData name="Lewis, Gareth" userId="0ca0577c-2ada-4abb-9a17-e7a804bbaaa5" providerId="ADAL" clId="{CDF70B26-C011-4AC8-A3EB-932093375F82}" dt="2019-03-23T12:14:34.270" v="5553" actId="20577"/>
          <ac:spMkLst>
            <pc:docMk/>
            <pc:sldMk cId="2851634478" sldId="434"/>
            <ac:spMk id="3" creationId="{00000000-0000-0000-0000-000000000000}"/>
          </ac:spMkLst>
        </pc:spChg>
        <pc:grpChg chg="add mod">
          <ac:chgData name="Lewis, Gareth" userId="0ca0577c-2ada-4abb-9a17-e7a804bbaaa5" providerId="ADAL" clId="{CDF70B26-C011-4AC8-A3EB-932093375F82}" dt="2019-03-23T12:17:48.924" v="5571" actId="164"/>
          <ac:grpSpMkLst>
            <pc:docMk/>
            <pc:sldMk cId="2851634478" sldId="434"/>
            <ac:grpSpMk id="6" creationId="{34C5F5D2-5803-4D00-9E68-8FA92E6638F7}"/>
          </ac:grpSpMkLst>
        </pc:grpChg>
        <pc:picChg chg="add del mod">
          <ac:chgData name="Lewis, Gareth" userId="0ca0577c-2ada-4abb-9a17-e7a804bbaaa5" providerId="ADAL" clId="{CDF70B26-C011-4AC8-A3EB-932093375F82}" dt="2019-03-23T12:17:02.776" v="5557" actId="478"/>
          <ac:picMkLst>
            <pc:docMk/>
            <pc:sldMk cId="2851634478" sldId="434"/>
            <ac:picMk id="2" creationId="{6DA6CDB8-5E27-464A-AB6A-BE61CDCD6BA8}"/>
          </ac:picMkLst>
        </pc:picChg>
        <pc:picChg chg="add mod">
          <ac:chgData name="Lewis, Gareth" userId="0ca0577c-2ada-4abb-9a17-e7a804bbaaa5" providerId="ADAL" clId="{CDF70B26-C011-4AC8-A3EB-932093375F82}" dt="2019-03-23T12:17:48.924" v="5571" actId="164"/>
          <ac:picMkLst>
            <pc:docMk/>
            <pc:sldMk cId="2851634478" sldId="434"/>
            <ac:picMk id="4" creationId="{BB570814-6D2E-4FBB-93C7-2640CE218F2C}"/>
          </ac:picMkLst>
        </pc:picChg>
        <pc:picChg chg="add mod modCrop">
          <ac:chgData name="Lewis, Gareth" userId="0ca0577c-2ada-4abb-9a17-e7a804bbaaa5" providerId="ADAL" clId="{CDF70B26-C011-4AC8-A3EB-932093375F82}" dt="2019-03-23T12:17:48.924" v="5571" actId="164"/>
          <ac:picMkLst>
            <pc:docMk/>
            <pc:sldMk cId="2851634478" sldId="434"/>
            <ac:picMk id="5" creationId="{93998235-DDE3-4D69-95D0-CBDD29BAEFF1}"/>
          </ac:picMkLst>
        </pc:picChg>
        <pc:picChg chg="del">
          <ac:chgData name="Lewis, Gareth" userId="0ca0577c-2ada-4abb-9a17-e7a804bbaaa5" providerId="ADAL" clId="{CDF70B26-C011-4AC8-A3EB-932093375F82}" dt="2019-03-23T12:08:28.413" v="5270" actId="478"/>
          <ac:picMkLst>
            <pc:docMk/>
            <pc:sldMk cId="2851634478" sldId="434"/>
            <ac:picMk id="18434" creationId="{142E2B92-C65D-4AE2-9E73-8265A1EA4D7B}"/>
          </ac:picMkLst>
        </pc:picChg>
      </pc:sldChg>
      <pc:sldChg chg="delSp modSp add">
        <pc:chgData name="Lewis, Gareth" userId="0ca0577c-2ada-4abb-9a17-e7a804bbaaa5" providerId="ADAL" clId="{CDF70B26-C011-4AC8-A3EB-932093375F82}" dt="2019-03-23T13:16:16.667" v="8003" actId="20577"/>
        <pc:sldMkLst>
          <pc:docMk/>
          <pc:sldMk cId="2449528082" sldId="435"/>
        </pc:sldMkLst>
        <pc:spChg chg="mod">
          <ac:chgData name="Lewis, Gareth" userId="0ca0577c-2ada-4abb-9a17-e7a804bbaaa5" providerId="ADAL" clId="{CDF70B26-C011-4AC8-A3EB-932093375F82}" dt="2019-03-23T13:16:16.667" v="8003" actId="20577"/>
          <ac:spMkLst>
            <pc:docMk/>
            <pc:sldMk cId="2449528082" sldId="435"/>
            <ac:spMk id="3" creationId="{00000000-0000-0000-0000-000000000000}"/>
          </ac:spMkLst>
        </pc:spChg>
        <pc:grpChg chg="del">
          <ac:chgData name="Lewis, Gareth" userId="0ca0577c-2ada-4abb-9a17-e7a804bbaaa5" providerId="ADAL" clId="{CDF70B26-C011-4AC8-A3EB-932093375F82}" dt="2019-03-23T12:18:01.752" v="5573" actId="478"/>
          <ac:grpSpMkLst>
            <pc:docMk/>
            <pc:sldMk cId="2449528082" sldId="435"/>
            <ac:grpSpMk id="6" creationId="{34C5F5D2-5803-4D00-9E68-8FA92E6638F7}"/>
          </ac:grpSpMkLst>
        </pc:grpChg>
      </pc:sldChg>
      <pc:sldChg chg="modSp add">
        <pc:chgData name="Lewis, Gareth" userId="0ca0577c-2ada-4abb-9a17-e7a804bbaaa5" providerId="ADAL" clId="{CDF70B26-C011-4AC8-A3EB-932093375F82}" dt="2019-03-23T12:20:28.465" v="5837" actId="20577"/>
        <pc:sldMkLst>
          <pc:docMk/>
          <pc:sldMk cId="2225093092" sldId="436"/>
        </pc:sldMkLst>
        <pc:spChg chg="mod">
          <ac:chgData name="Lewis, Gareth" userId="0ca0577c-2ada-4abb-9a17-e7a804bbaaa5" providerId="ADAL" clId="{CDF70B26-C011-4AC8-A3EB-932093375F82}" dt="2019-03-23T12:20:28.465" v="5837" actId="20577"/>
          <ac:spMkLst>
            <pc:docMk/>
            <pc:sldMk cId="2225093092" sldId="436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CDF70B26-C011-4AC8-A3EB-932093375F82}" dt="2019-03-23T12:22:57.165" v="6234" actId="20577"/>
        <pc:sldMkLst>
          <pc:docMk/>
          <pc:sldMk cId="3499138735" sldId="437"/>
        </pc:sldMkLst>
        <pc:spChg chg="mod">
          <ac:chgData name="Lewis, Gareth" userId="0ca0577c-2ada-4abb-9a17-e7a804bbaaa5" providerId="ADAL" clId="{CDF70B26-C011-4AC8-A3EB-932093375F82}" dt="2019-03-23T12:22:57.165" v="6234" actId="20577"/>
          <ac:spMkLst>
            <pc:docMk/>
            <pc:sldMk cId="3499138735" sldId="437"/>
            <ac:spMk id="3" creationId="{00000000-0000-0000-0000-000000000000}"/>
          </ac:spMkLst>
        </pc:spChg>
      </pc:sldChg>
      <pc:sldChg chg="addSp delSp modSp add">
        <pc:chgData name="Lewis, Gareth" userId="0ca0577c-2ada-4abb-9a17-e7a804bbaaa5" providerId="ADAL" clId="{CDF70B26-C011-4AC8-A3EB-932093375F82}" dt="2019-03-23T12:30:55.330" v="6658" actId="1582"/>
        <pc:sldMkLst>
          <pc:docMk/>
          <pc:sldMk cId="4061424530" sldId="438"/>
        </pc:sldMkLst>
        <pc:spChg chg="mod">
          <ac:chgData name="Lewis, Gareth" userId="0ca0577c-2ada-4abb-9a17-e7a804bbaaa5" providerId="ADAL" clId="{CDF70B26-C011-4AC8-A3EB-932093375F82}" dt="2019-03-23T12:26:02.798" v="6333" actId="20577"/>
          <ac:spMkLst>
            <pc:docMk/>
            <pc:sldMk cId="4061424530" sldId="438"/>
            <ac:spMk id="3" creationId="{00000000-0000-0000-0000-000000000000}"/>
          </ac:spMkLst>
        </pc:spChg>
        <pc:spChg chg="mod topLvl">
          <ac:chgData name="Lewis, Gareth" userId="0ca0577c-2ada-4abb-9a17-e7a804bbaaa5" providerId="ADAL" clId="{CDF70B26-C011-4AC8-A3EB-932093375F82}" dt="2019-03-23T12:30:22.856" v="6633" actId="14100"/>
          <ac:spMkLst>
            <pc:docMk/>
            <pc:sldMk cId="4061424530" sldId="438"/>
            <ac:spMk id="5" creationId="{E611285F-26F3-4C4D-B160-CF15D6F41F0B}"/>
          </ac:spMkLst>
        </pc:spChg>
        <pc:spChg chg="mod topLvl">
          <ac:chgData name="Lewis, Gareth" userId="0ca0577c-2ada-4abb-9a17-e7a804bbaaa5" providerId="ADAL" clId="{CDF70B26-C011-4AC8-A3EB-932093375F82}" dt="2019-03-23T12:26:34.529" v="6360" actId="164"/>
          <ac:spMkLst>
            <pc:docMk/>
            <pc:sldMk cId="4061424530" sldId="438"/>
            <ac:spMk id="6" creationId="{C4AD2C2B-362D-48E6-82BD-0A26AE51FD1B}"/>
          </ac:spMkLst>
        </pc:spChg>
        <pc:spChg chg="mod topLvl">
          <ac:chgData name="Lewis, Gareth" userId="0ca0577c-2ada-4abb-9a17-e7a804bbaaa5" providerId="ADAL" clId="{CDF70B26-C011-4AC8-A3EB-932093375F82}" dt="2019-03-23T12:26:34.529" v="6360" actId="164"/>
          <ac:spMkLst>
            <pc:docMk/>
            <pc:sldMk cId="4061424530" sldId="438"/>
            <ac:spMk id="7" creationId="{A413EFD3-4784-452C-B251-66BBD26A822A}"/>
          </ac:spMkLst>
        </pc:spChg>
        <pc:spChg chg="mod topLvl">
          <ac:chgData name="Lewis, Gareth" userId="0ca0577c-2ada-4abb-9a17-e7a804bbaaa5" providerId="ADAL" clId="{CDF70B26-C011-4AC8-A3EB-932093375F82}" dt="2019-03-23T12:30:27.609" v="6653" actId="14100"/>
          <ac:spMkLst>
            <pc:docMk/>
            <pc:sldMk cId="4061424530" sldId="438"/>
            <ac:spMk id="8" creationId="{0F283EA5-CFCD-4DA8-84FF-B2DC1CC7DC99}"/>
          </ac:spMkLst>
        </pc:spChg>
        <pc:spChg chg="mod topLvl">
          <ac:chgData name="Lewis, Gareth" userId="0ca0577c-2ada-4abb-9a17-e7a804bbaaa5" providerId="ADAL" clId="{CDF70B26-C011-4AC8-A3EB-932093375F82}" dt="2019-03-23T12:26:34.529" v="6360" actId="164"/>
          <ac:spMkLst>
            <pc:docMk/>
            <pc:sldMk cId="4061424530" sldId="438"/>
            <ac:spMk id="9" creationId="{73D68954-B3C9-4E47-BE30-3C241E9EEE0C}"/>
          </ac:spMkLst>
        </pc:spChg>
        <pc:spChg chg="mod topLvl">
          <ac:chgData name="Lewis, Gareth" userId="0ca0577c-2ada-4abb-9a17-e7a804bbaaa5" providerId="ADAL" clId="{CDF70B26-C011-4AC8-A3EB-932093375F82}" dt="2019-03-23T12:26:34.529" v="6360" actId="164"/>
          <ac:spMkLst>
            <pc:docMk/>
            <pc:sldMk cId="4061424530" sldId="438"/>
            <ac:spMk id="10" creationId="{C1A9AFF1-6F33-42CA-8861-CCC7C5FDD9CB}"/>
          </ac:spMkLst>
        </pc:spChg>
        <pc:spChg chg="mod topLvl">
          <ac:chgData name="Lewis, Gareth" userId="0ca0577c-2ada-4abb-9a17-e7a804bbaaa5" providerId="ADAL" clId="{CDF70B26-C011-4AC8-A3EB-932093375F82}" dt="2019-03-23T12:26:34.529" v="6360" actId="164"/>
          <ac:spMkLst>
            <pc:docMk/>
            <pc:sldMk cId="4061424530" sldId="438"/>
            <ac:spMk id="12" creationId="{95E317C7-CA7A-4F8E-A18D-3EDDFD71181D}"/>
          </ac:spMkLst>
        </pc:spChg>
        <pc:spChg chg="mod topLvl">
          <ac:chgData name="Lewis, Gareth" userId="0ca0577c-2ada-4abb-9a17-e7a804bbaaa5" providerId="ADAL" clId="{CDF70B26-C011-4AC8-A3EB-932093375F82}" dt="2019-03-23T12:26:34.529" v="6360" actId="164"/>
          <ac:spMkLst>
            <pc:docMk/>
            <pc:sldMk cId="4061424530" sldId="438"/>
            <ac:spMk id="13" creationId="{181F058E-8023-4A10-ABE3-60290B93B284}"/>
          </ac:spMkLst>
        </pc:spChg>
        <pc:spChg chg="mod topLvl">
          <ac:chgData name="Lewis, Gareth" userId="0ca0577c-2ada-4abb-9a17-e7a804bbaaa5" providerId="ADAL" clId="{CDF70B26-C011-4AC8-A3EB-932093375F82}" dt="2019-03-23T12:26:34.529" v="6360" actId="164"/>
          <ac:spMkLst>
            <pc:docMk/>
            <pc:sldMk cId="4061424530" sldId="438"/>
            <ac:spMk id="14" creationId="{EB1B99A0-1E53-4224-8D0A-9CA8DA36829F}"/>
          </ac:spMkLst>
        </pc:spChg>
        <pc:spChg chg="mod topLvl">
          <ac:chgData name="Lewis, Gareth" userId="0ca0577c-2ada-4abb-9a17-e7a804bbaaa5" providerId="ADAL" clId="{CDF70B26-C011-4AC8-A3EB-932093375F82}" dt="2019-03-23T12:26:34.529" v="6360" actId="164"/>
          <ac:spMkLst>
            <pc:docMk/>
            <pc:sldMk cId="4061424530" sldId="438"/>
            <ac:spMk id="16" creationId="{75F9BA7B-AE52-423A-9E33-CEF29F28FAC8}"/>
          </ac:spMkLst>
        </pc:spChg>
        <pc:spChg chg="del mod topLvl">
          <ac:chgData name="Lewis, Gareth" userId="0ca0577c-2ada-4abb-9a17-e7a804bbaaa5" providerId="ADAL" clId="{CDF70B26-C011-4AC8-A3EB-932093375F82}" dt="2019-03-23T12:26:27.251" v="6356" actId="478"/>
          <ac:spMkLst>
            <pc:docMk/>
            <pc:sldMk cId="4061424530" sldId="438"/>
            <ac:spMk id="17" creationId="{0D620294-05BB-48A7-B9F8-C59D69F7E2BC}"/>
          </ac:spMkLst>
        </pc:spChg>
        <pc:spChg chg="del mod topLvl">
          <ac:chgData name="Lewis, Gareth" userId="0ca0577c-2ada-4abb-9a17-e7a804bbaaa5" providerId="ADAL" clId="{CDF70B26-C011-4AC8-A3EB-932093375F82}" dt="2019-03-23T12:26:29.910" v="6358" actId="478"/>
          <ac:spMkLst>
            <pc:docMk/>
            <pc:sldMk cId="4061424530" sldId="438"/>
            <ac:spMk id="18" creationId="{6905134F-1600-469F-B77E-EC2161763CE9}"/>
          </ac:spMkLst>
        </pc:spChg>
        <pc:spChg chg="del mod topLvl">
          <ac:chgData name="Lewis, Gareth" userId="0ca0577c-2ada-4abb-9a17-e7a804bbaaa5" providerId="ADAL" clId="{CDF70B26-C011-4AC8-A3EB-932093375F82}" dt="2019-03-23T12:26:28.455" v="6357" actId="478"/>
          <ac:spMkLst>
            <pc:docMk/>
            <pc:sldMk cId="4061424530" sldId="438"/>
            <ac:spMk id="20" creationId="{5B897A67-FAF9-4197-B3BF-15A63709C6E7}"/>
          </ac:spMkLst>
        </pc:spChg>
        <pc:spChg chg="del mod topLvl">
          <ac:chgData name="Lewis, Gareth" userId="0ca0577c-2ada-4abb-9a17-e7a804bbaaa5" providerId="ADAL" clId="{CDF70B26-C011-4AC8-A3EB-932093375F82}" dt="2019-03-23T12:29:28.559" v="6513" actId="478"/>
          <ac:spMkLst>
            <pc:docMk/>
            <pc:sldMk cId="4061424530" sldId="438"/>
            <ac:spMk id="22" creationId="{EEDA58D2-4AEE-4E9B-9F2D-1CAE5AFE0693}"/>
          </ac:spMkLst>
        </pc:spChg>
        <pc:spChg chg="mod topLvl">
          <ac:chgData name="Lewis, Gareth" userId="0ca0577c-2ada-4abb-9a17-e7a804bbaaa5" providerId="ADAL" clId="{CDF70B26-C011-4AC8-A3EB-932093375F82}" dt="2019-03-23T12:29:18.659" v="6511" actId="165"/>
          <ac:spMkLst>
            <pc:docMk/>
            <pc:sldMk cId="4061424530" sldId="438"/>
            <ac:spMk id="23" creationId="{EA2E0525-6875-4A2C-8D97-29E3CDE7C815}"/>
          </ac:spMkLst>
        </pc:spChg>
        <pc:spChg chg="mod topLvl">
          <ac:chgData name="Lewis, Gareth" userId="0ca0577c-2ada-4abb-9a17-e7a804bbaaa5" providerId="ADAL" clId="{CDF70B26-C011-4AC8-A3EB-932093375F82}" dt="2019-03-23T12:29:18.659" v="6511" actId="165"/>
          <ac:spMkLst>
            <pc:docMk/>
            <pc:sldMk cId="4061424530" sldId="438"/>
            <ac:spMk id="24" creationId="{46DEDCD8-A717-4835-94BA-EAB742B3D345}"/>
          </ac:spMkLst>
        </pc:spChg>
        <pc:spChg chg="mod topLvl">
          <ac:chgData name="Lewis, Gareth" userId="0ca0577c-2ada-4abb-9a17-e7a804bbaaa5" providerId="ADAL" clId="{CDF70B26-C011-4AC8-A3EB-932093375F82}" dt="2019-03-23T12:29:46.935" v="6528" actId="14100"/>
          <ac:spMkLst>
            <pc:docMk/>
            <pc:sldMk cId="4061424530" sldId="438"/>
            <ac:spMk id="25" creationId="{A978BB7D-B12F-460B-AE1C-7102083CEABF}"/>
          </ac:spMkLst>
        </pc:spChg>
        <pc:spChg chg="mod topLvl">
          <ac:chgData name="Lewis, Gareth" userId="0ca0577c-2ada-4abb-9a17-e7a804bbaaa5" providerId="ADAL" clId="{CDF70B26-C011-4AC8-A3EB-932093375F82}" dt="2019-03-23T12:29:18.659" v="6511" actId="165"/>
          <ac:spMkLst>
            <pc:docMk/>
            <pc:sldMk cId="4061424530" sldId="438"/>
            <ac:spMk id="26" creationId="{7145DBF9-4627-4167-9BB8-03335298C519}"/>
          </ac:spMkLst>
        </pc:spChg>
        <pc:spChg chg="mod topLvl">
          <ac:chgData name="Lewis, Gareth" userId="0ca0577c-2ada-4abb-9a17-e7a804bbaaa5" providerId="ADAL" clId="{CDF70B26-C011-4AC8-A3EB-932093375F82}" dt="2019-03-23T12:29:18.659" v="6511" actId="165"/>
          <ac:spMkLst>
            <pc:docMk/>
            <pc:sldMk cId="4061424530" sldId="438"/>
            <ac:spMk id="27" creationId="{35FDF8BB-D6BC-43EE-85C0-C59B8D3CF7D4}"/>
          </ac:spMkLst>
        </pc:spChg>
        <pc:spChg chg="mod topLvl">
          <ac:chgData name="Lewis, Gareth" userId="0ca0577c-2ada-4abb-9a17-e7a804bbaaa5" providerId="ADAL" clId="{CDF70B26-C011-4AC8-A3EB-932093375F82}" dt="2019-03-23T12:29:18.659" v="6511" actId="165"/>
          <ac:spMkLst>
            <pc:docMk/>
            <pc:sldMk cId="4061424530" sldId="438"/>
            <ac:spMk id="29" creationId="{250689C6-B97E-4BB5-B057-C272BE6D4B7F}"/>
          </ac:spMkLst>
        </pc:spChg>
        <pc:spChg chg="mod topLvl">
          <ac:chgData name="Lewis, Gareth" userId="0ca0577c-2ada-4abb-9a17-e7a804bbaaa5" providerId="ADAL" clId="{CDF70B26-C011-4AC8-A3EB-932093375F82}" dt="2019-03-23T12:29:18.659" v="6511" actId="165"/>
          <ac:spMkLst>
            <pc:docMk/>
            <pc:sldMk cId="4061424530" sldId="438"/>
            <ac:spMk id="30" creationId="{C02D7079-65FC-4981-BC25-8C27CB23FB26}"/>
          </ac:spMkLst>
        </pc:spChg>
        <pc:spChg chg="mod topLvl">
          <ac:chgData name="Lewis, Gareth" userId="0ca0577c-2ada-4abb-9a17-e7a804bbaaa5" providerId="ADAL" clId="{CDF70B26-C011-4AC8-A3EB-932093375F82}" dt="2019-03-23T12:29:18.659" v="6511" actId="165"/>
          <ac:spMkLst>
            <pc:docMk/>
            <pc:sldMk cId="4061424530" sldId="438"/>
            <ac:spMk id="31" creationId="{EC95070E-FD27-41C9-B384-BE40B8224150}"/>
          </ac:spMkLst>
        </pc:spChg>
        <pc:spChg chg="mod topLvl">
          <ac:chgData name="Lewis, Gareth" userId="0ca0577c-2ada-4abb-9a17-e7a804bbaaa5" providerId="ADAL" clId="{CDF70B26-C011-4AC8-A3EB-932093375F82}" dt="2019-03-23T12:29:18.659" v="6511" actId="165"/>
          <ac:spMkLst>
            <pc:docMk/>
            <pc:sldMk cId="4061424530" sldId="438"/>
            <ac:spMk id="33" creationId="{B27E055B-6F0A-49EB-A3CB-F5E9F45E9C80}"/>
          </ac:spMkLst>
        </pc:spChg>
        <pc:spChg chg="add mod">
          <ac:chgData name="Lewis, Gareth" userId="0ca0577c-2ada-4abb-9a17-e7a804bbaaa5" providerId="ADAL" clId="{CDF70B26-C011-4AC8-A3EB-932093375F82}" dt="2019-03-23T12:28:13.462" v="6482" actId="1036"/>
          <ac:spMkLst>
            <pc:docMk/>
            <pc:sldMk cId="4061424530" sldId="438"/>
            <ac:spMk id="34" creationId="{E2797BE4-AA25-40A5-BAB1-0BCF127494A0}"/>
          </ac:spMkLst>
        </pc:spChg>
        <pc:spChg chg="add mod">
          <ac:chgData name="Lewis, Gareth" userId="0ca0577c-2ada-4abb-9a17-e7a804bbaaa5" providerId="ADAL" clId="{CDF70B26-C011-4AC8-A3EB-932093375F82}" dt="2019-03-23T12:28:13.462" v="6482" actId="1036"/>
          <ac:spMkLst>
            <pc:docMk/>
            <pc:sldMk cId="4061424530" sldId="438"/>
            <ac:spMk id="35" creationId="{E8B49E76-E5D4-4374-8D0C-D48BB99DA165}"/>
          </ac:spMkLst>
        </pc:spChg>
        <pc:spChg chg="add mod">
          <ac:chgData name="Lewis, Gareth" userId="0ca0577c-2ada-4abb-9a17-e7a804bbaaa5" providerId="ADAL" clId="{CDF70B26-C011-4AC8-A3EB-932093375F82}" dt="2019-03-23T12:27:58.802" v="6477" actId="20577"/>
          <ac:spMkLst>
            <pc:docMk/>
            <pc:sldMk cId="4061424530" sldId="438"/>
            <ac:spMk id="36" creationId="{10B45818-58E1-42CD-9DFF-6542789D8616}"/>
          </ac:spMkLst>
        </pc:spChg>
        <pc:spChg chg="add mod">
          <ac:chgData name="Lewis, Gareth" userId="0ca0577c-2ada-4abb-9a17-e7a804bbaaa5" providerId="ADAL" clId="{CDF70B26-C011-4AC8-A3EB-932093375F82}" dt="2019-03-23T12:28:33.439" v="6507" actId="1036"/>
          <ac:spMkLst>
            <pc:docMk/>
            <pc:sldMk cId="4061424530" sldId="438"/>
            <ac:spMk id="40" creationId="{A95BBCDD-A5E4-476B-B161-01A7149761F7}"/>
          </ac:spMkLst>
        </pc:spChg>
        <pc:spChg chg="add mod">
          <ac:chgData name="Lewis, Gareth" userId="0ca0577c-2ada-4abb-9a17-e7a804bbaaa5" providerId="ADAL" clId="{CDF70B26-C011-4AC8-A3EB-932093375F82}" dt="2019-03-23T12:28:33.439" v="6507" actId="1036"/>
          <ac:spMkLst>
            <pc:docMk/>
            <pc:sldMk cId="4061424530" sldId="438"/>
            <ac:spMk id="41" creationId="{D838C26A-611B-47BC-AB38-305C7C3CE16B}"/>
          </ac:spMkLst>
        </pc:spChg>
        <pc:spChg chg="add mod">
          <ac:chgData name="Lewis, Gareth" userId="0ca0577c-2ada-4abb-9a17-e7a804bbaaa5" providerId="ADAL" clId="{CDF70B26-C011-4AC8-A3EB-932093375F82}" dt="2019-03-23T12:28:33.439" v="6507" actId="1036"/>
          <ac:spMkLst>
            <pc:docMk/>
            <pc:sldMk cId="4061424530" sldId="438"/>
            <ac:spMk id="43" creationId="{B3111027-7BF8-4ABC-A5D6-F7ED6E26B087}"/>
          </ac:spMkLst>
        </pc:spChg>
        <pc:spChg chg="add mod ord">
          <ac:chgData name="Lewis, Gareth" userId="0ca0577c-2ada-4abb-9a17-e7a804bbaaa5" providerId="ADAL" clId="{CDF70B26-C011-4AC8-A3EB-932093375F82}" dt="2019-03-23T12:30:02.070" v="6611" actId="1036"/>
          <ac:spMkLst>
            <pc:docMk/>
            <pc:sldMk cId="4061424530" sldId="438"/>
            <ac:spMk id="44" creationId="{DCCD8EAF-0F94-48F2-AD93-AE701FFFCF9F}"/>
          </ac:spMkLst>
        </pc:spChg>
        <pc:grpChg chg="add mod">
          <ac:chgData name="Lewis, Gareth" userId="0ca0577c-2ada-4abb-9a17-e7a804bbaaa5" providerId="ADAL" clId="{CDF70B26-C011-4AC8-A3EB-932093375F82}" dt="2019-03-23T12:26:34.529" v="6360" actId="164"/>
          <ac:grpSpMkLst>
            <pc:docMk/>
            <pc:sldMk cId="4061424530" sldId="438"/>
            <ac:grpSpMk id="2" creationId="{F69B92EF-D6CE-408C-B88C-B94D92DEAD73}"/>
          </ac:grpSpMkLst>
        </pc:grpChg>
        <pc:grpChg chg="add del">
          <ac:chgData name="Lewis, Gareth" userId="0ca0577c-2ada-4abb-9a17-e7a804bbaaa5" providerId="ADAL" clId="{CDF70B26-C011-4AC8-A3EB-932093375F82}" dt="2019-03-23T12:25:07.830" v="6252" actId="165"/>
          <ac:grpSpMkLst>
            <pc:docMk/>
            <pc:sldMk cId="4061424530" sldId="438"/>
            <ac:grpSpMk id="4" creationId="{E7A23CC6-4AAC-46A5-8536-DA71346AAD7C}"/>
          </ac:grpSpMkLst>
        </pc:grpChg>
        <pc:grpChg chg="add del mod">
          <ac:chgData name="Lewis, Gareth" userId="0ca0577c-2ada-4abb-9a17-e7a804bbaaa5" providerId="ADAL" clId="{CDF70B26-C011-4AC8-A3EB-932093375F82}" dt="2019-03-23T12:29:18.659" v="6511" actId="165"/>
          <ac:grpSpMkLst>
            <pc:docMk/>
            <pc:sldMk cId="4061424530" sldId="438"/>
            <ac:grpSpMk id="21" creationId="{BB1CBCCC-7B6B-42BD-BA12-8E27B75C9663}"/>
          </ac:grpSpMkLst>
        </pc:grpChg>
        <pc:cxnChg chg="mod topLvl">
          <ac:chgData name="Lewis, Gareth" userId="0ca0577c-2ada-4abb-9a17-e7a804bbaaa5" providerId="ADAL" clId="{CDF70B26-C011-4AC8-A3EB-932093375F82}" dt="2019-03-23T12:26:34.529" v="6360" actId="164"/>
          <ac:cxnSpMkLst>
            <pc:docMk/>
            <pc:sldMk cId="4061424530" sldId="438"/>
            <ac:cxnSpMk id="11" creationId="{6ACBCB86-7CB6-4833-9B1A-F644795EA044}"/>
          </ac:cxnSpMkLst>
        </pc:cxnChg>
        <pc:cxnChg chg="mod topLvl">
          <ac:chgData name="Lewis, Gareth" userId="0ca0577c-2ada-4abb-9a17-e7a804bbaaa5" providerId="ADAL" clId="{CDF70B26-C011-4AC8-A3EB-932093375F82}" dt="2019-03-23T12:26:34.529" v="6360" actId="164"/>
          <ac:cxnSpMkLst>
            <pc:docMk/>
            <pc:sldMk cId="4061424530" sldId="438"/>
            <ac:cxnSpMk id="15" creationId="{999F8DB5-035C-41BD-9682-68ED9189153F}"/>
          </ac:cxnSpMkLst>
        </pc:cxnChg>
        <pc:cxnChg chg="del mod topLvl">
          <ac:chgData name="Lewis, Gareth" userId="0ca0577c-2ada-4abb-9a17-e7a804bbaaa5" providerId="ADAL" clId="{CDF70B26-C011-4AC8-A3EB-932093375F82}" dt="2019-03-23T12:26:31.437" v="6359" actId="478"/>
          <ac:cxnSpMkLst>
            <pc:docMk/>
            <pc:sldMk cId="4061424530" sldId="438"/>
            <ac:cxnSpMk id="19" creationId="{ADB1F338-9564-4BAC-A288-C1429C56CADA}"/>
          </ac:cxnSpMkLst>
        </pc:cxnChg>
        <pc:cxnChg chg="mod topLvl">
          <ac:chgData name="Lewis, Gareth" userId="0ca0577c-2ada-4abb-9a17-e7a804bbaaa5" providerId="ADAL" clId="{CDF70B26-C011-4AC8-A3EB-932093375F82}" dt="2019-03-23T12:29:18.659" v="6511" actId="165"/>
          <ac:cxnSpMkLst>
            <pc:docMk/>
            <pc:sldMk cId="4061424530" sldId="438"/>
            <ac:cxnSpMk id="28" creationId="{193A84F1-4079-4D74-B5C4-AC49CEEEFE4E}"/>
          </ac:cxnSpMkLst>
        </pc:cxnChg>
        <pc:cxnChg chg="mod topLvl">
          <ac:chgData name="Lewis, Gareth" userId="0ca0577c-2ada-4abb-9a17-e7a804bbaaa5" providerId="ADAL" clId="{CDF70B26-C011-4AC8-A3EB-932093375F82}" dt="2019-03-23T12:29:18.659" v="6511" actId="165"/>
          <ac:cxnSpMkLst>
            <pc:docMk/>
            <pc:sldMk cId="4061424530" sldId="438"/>
            <ac:cxnSpMk id="32" creationId="{007244DA-DE37-49ED-8621-569A6B87D046}"/>
          </ac:cxnSpMkLst>
        </pc:cxnChg>
        <pc:cxnChg chg="add mod">
          <ac:chgData name="Lewis, Gareth" userId="0ca0577c-2ada-4abb-9a17-e7a804bbaaa5" providerId="ADAL" clId="{CDF70B26-C011-4AC8-A3EB-932093375F82}" dt="2019-03-23T12:28:13.462" v="6482" actId="1036"/>
          <ac:cxnSpMkLst>
            <pc:docMk/>
            <pc:sldMk cId="4061424530" sldId="438"/>
            <ac:cxnSpMk id="37" creationId="{B110741A-73A5-42A6-8D5B-4DC5A1BA9724}"/>
          </ac:cxnSpMkLst>
        </pc:cxnChg>
        <pc:cxnChg chg="add mod">
          <ac:chgData name="Lewis, Gareth" userId="0ca0577c-2ada-4abb-9a17-e7a804bbaaa5" providerId="ADAL" clId="{CDF70B26-C011-4AC8-A3EB-932093375F82}" dt="2019-03-23T12:28:33.439" v="6507" actId="1036"/>
          <ac:cxnSpMkLst>
            <pc:docMk/>
            <pc:sldMk cId="4061424530" sldId="438"/>
            <ac:cxnSpMk id="42" creationId="{4BCACABA-EBD6-4A27-B07A-C52AFE750F10}"/>
          </ac:cxnSpMkLst>
        </pc:cxnChg>
        <pc:cxnChg chg="add mod">
          <ac:chgData name="Lewis, Gareth" userId="0ca0577c-2ada-4abb-9a17-e7a804bbaaa5" providerId="ADAL" clId="{CDF70B26-C011-4AC8-A3EB-932093375F82}" dt="2019-03-23T12:30:55.330" v="6658" actId="1582"/>
          <ac:cxnSpMkLst>
            <pc:docMk/>
            <pc:sldMk cId="4061424530" sldId="438"/>
            <ac:cxnSpMk id="46" creationId="{B6F5BAF4-26D5-4C66-A2C5-9709082C23AC}"/>
          </ac:cxnSpMkLst>
        </pc:cxnChg>
      </pc:sldChg>
      <pc:sldChg chg="addSp delSp modSp add">
        <pc:chgData name="Lewis, Gareth" userId="0ca0577c-2ada-4abb-9a17-e7a804bbaaa5" providerId="ADAL" clId="{CDF70B26-C011-4AC8-A3EB-932093375F82}" dt="2019-03-23T13:17:40.720" v="8019" actId="1035"/>
        <pc:sldMkLst>
          <pc:docMk/>
          <pc:sldMk cId="1158018686" sldId="439"/>
        </pc:sldMkLst>
        <pc:spChg chg="mod">
          <ac:chgData name="Lewis, Gareth" userId="0ca0577c-2ada-4abb-9a17-e7a804bbaaa5" providerId="ADAL" clId="{CDF70B26-C011-4AC8-A3EB-932093375F82}" dt="2019-03-23T12:31:07.758" v="6668" actId="20577"/>
          <ac:spMkLst>
            <pc:docMk/>
            <pc:sldMk cId="1158018686" sldId="439"/>
            <ac:spMk id="3" creationId="{00000000-0000-0000-0000-000000000000}"/>
          </ac:spMkLst>
        </pc:spChg>
        <pc:spChg chg="mod topLvl">
          <ac:chgData name="Lewis, Gareth" userId="0ca0577c-2ada-4abb-9a17-e7a804bbaaa5" providerId="ADAL" clId="{CDF70B26-C011-4AC8-A3EB-932093375F82}" dt="2019-03-23T12:32:53.002" v="6816" actId="165"/>
          <ac:spMkLst>
            <pc:docMk/>
            <pc:sldMk cId="1158018686" sldId="439"/>
            <ac:spMk id="23" creationId="{EA2E0525-6875-4A2C-8D97-29E3CDE7C815}"/>
          </ac:spMkLst>
        </pc:spChg>
        <pc:spChg chg="mod topLvl">
          <ac:chgData name="Lewis, Gareth" userId="0ca0577c-2ada-4abb-9a17-e7a804bbaaa5" providerId="ADAL" clId="{CDF70B26-C011-4AC8-A3EB-932093375F82}" dt="2019-03-23T12:32:53.002" v="6816" actId="165"/>
          <ac:spMkLst>
            <pc:docMk/>
            <pc:sldMk cId="1158018686" sldId="439"/>
            <ac:spMk id="24" creationId="{46DEDCD8-A717-4835-94BA-EAB742B3D345}"/>
          </ac:spMkLst>
        </pc:spChg>
        <pc:spChg chg="mod topLvl">
          <ac:chgData name="Lewis, Gareth" userId="0ca0577c-2ada-4abb-9a17-e7a804bbaaa5" providerId="ADAL" clId="{CDF70B26-C011-4AC8-A3EB-932093375F82}" dt="2019-03-23T12:33:12.344" v="6855" actId="14100"/>
          <ac:spMkLst>
            <pc:docMk/>
            <pc:sldMk cId="1158018686" sldId="439"/>
            <ac:spMk id="25" creationId="{A978BB7D-B12F-460B-AE1C-7102083CEABF}"/>
          </ac:spMkLst>
        </pc:spChg>
        <pc:spChg chg="mod topLvl">
          <ac:chgData name="Lewis, Gareth" userId="0ca0577c-2ada-4abb-9a17-e7a804bbaaa5" providerId="ADAL" clId="{CDF70B26-C011-4AC8-A3EB-932093375F82}" dt="2019-03-23T12:32:53.002" v="6816" actId="165"/>
          <ac:spMkLst>
            <pc:docMk/>
            <pc:sldMk cId="1158018686" sldId="439"/>
            <ac:spMk id="26" creationId="{7145DBF9-4627-4167-9BB8-03335298C519}"/>
          </ac:spMkLst>
        </pc:spChg>
        <pc:spChg chg="mod topLvl">
          <ac:chgData name="Lewis, Gareth" userId="0ca0577c-2ada-4abb-9a17-e7a804bbaaa5" providerId="ADAL" clId="{CDF70B26-C011-4AC8-A3EB-932093375F82}" dt="2019-03-23T12:32:53.002" v="6816" actId="165"/>
          <ac:spMkLst>
            <pc:docMk/>
            <pc:sldMk cId="1158018686" sldId="439"/>
            <ac:spMk id="27" creationId="{35FDF8BB-D6BC-43EE-85C0-C59B8D3CF7D4}"/>
          </ac:spMkLst>
        </pc:spChg>
        <pc:spChg chg="mod topLvl">
          <ac:chgData name="Lewis, Gareth" userId="0ca0577c-2ada-4abb-9a17-e7a804bbaaa5" providerId="ADAL" clId="{CDF70B26-C011-4AC8-A3EB-932093375F82}" dt="2019-03-23T12:32:53.002" v="6816" actId="165"/>
          <ac:spMkLst>
            <pc:docMk/>
            <pc:sldMk cId="1158018686" sldId="439"/>
            <ac:spMk id="29" creationId="{250689C6-B97E-4BB5-B057-C272BE6D4B7F}"/>
          </ac:spMkLst>
        </pc:spChg>
        <pc:spChg chg="mod topLvl">
          <ac:chgData name="Lewis, Gareth" userId="0ca0577c-2ada-4abb-9a17-e7a804bbaaa5" providerId="ADAL" clId="{CDF70B26-C011-4AC8-A3EB-932093375F82}" dt="2019-03-23T12:32:53.002" v="6816" actId="165"/>
          <ac:spMkLst>
            <pc:docMk/>
            <pc:sldMk cId="1158018686" sldId="439"/>
            <ac:spMk id="30" creationId="{C02D7079-65FC-4981-BC25-8C27CB23FB26}"/>
          </ac:spMkLst>
        </pc:spChg>
        <pc:spChg chg="mod topLvl">
          <ac:chgData name="Lewis, Gareth" userId="0ca0577c-2ada-4abb-9a17-e7a804bbaaa5" providerId="ADAL" clId="{CDF70B26-C011-4AC8-A3EB-932093375F82}" dt="2019-03-23T12:32:53.002" v="6816" actId="165"/>
          <ac:spMkLst>
            <pc:docMk/>
            <pc:sldMk cId="1158018686" sldId="439"/>
            <ac:spMk id="31" creationId="{EC95070E-FD27-41C9-B384-BE40B8224150}"/>
          </ac:spMkLst>
        </pc:spChg>
        <pc:spChg chg="mod topLvl">
          <ac:chgData name="Lewis, Gareth" userId="0ca0577c-2ada-4abb-9a17-e7a804bbaaa5" providerId="ADAL" clId="{CDF70B26-C011-4AC8-A3EB-932093375F82}" dt="2019-03-23T12:32:53.002" v="6816" actId="165"/>
          <ac:spMkLst>
            <pc:docMk/>
            <pc:sldMk cId="1158018686" sldId="439"/>
            <ac:spMk id="33" creationId="{B27E055B-6F0A-49EB-A3CB-F5E9F45E9C80}"/>
          </ac:spMkLst>
        </pc:spChg>
        <pc:spChg chg="del mod topLvl">
          <ac:chgData name="Lewis, Gareth" userId="0ca0577c-2ada-4abb-9a17-e7a804bbaaa5" providerId="ADAL" clId="{CDF70B26-C011-4AC8-A3EB-932093375F82}" dt="2019-03-23T12:32:56.214" v="6817" actId="478"/>
          <ac:spMkLst>
            <pc:docMk/>
            <pc:sldMk cId="1158018686" sldId="439"/>
            <ac:spMk id="34" creationId="{E2797BE4-AA25-40A5-BAB1-0BCF127494A0}"/>
          </ac:spMkLst>
        </pc:spChg>
        <pc:spChg chg="del mod topLvl">
          <ac:chgData name="Lewis, Gareth" userId="0ca0577c-2ada-4abb-9a17-e7a804bbaaa5" providerId="ADAL" clId="{CDF70B26-C011-4AC8-A3EB-932093375F82}" dt="2019-03-23T12:33:01.953" v="6819" actId="478"/>
          <ac:spMkLst>
            <pc:docMk/>
            <pc:sldMk cId="1158018686" sldId="439"/>
            <ac:spMk id="35" creationId="{E8B49E76-E5D4-4374-8D0C-D48BB99DA165}"/>
          </ac:spMkLst>
        </pc:spChg>
        <pc:spChg chg="del mod topLvl">
          <ac:chgData name="Lewis, Gareth" userId="0ca0577c-2ada-4abb-9a17-e7a804bbaaa5" providerId="ADAL" clId="{CDF70B26-C011-4AC8-A3EB-932093375F82}" dt="2019-03-23T12:33:01.953" v="6819" actId="478"/>
          <ac:spMkLst>
            <pc:docMk/>
            <pc:sldMk cId="1158018686" sldId="439"/>
            <ac:spMk id="36" creationId="{10B45818-58E1-42CD-9DFF-6542789D8616}"/>
          </ac:spMkLst>
        </pc:spChg>
        <pc:spChg chg="mod topLvl">
          <ac:chgData name="Lewis, Gareth" userId="0ca0577c-2ada-4abb-9a17-e7a804bbaaa5" providerId="ADAL" clId="{CDF70B26-C011-4AC8-A3EB-932093375F82}" dt="2019-03-23T12:35:22.176" v="6963" actId="14100"/>
          <ac:spMkLst>
            <pc:docMk/>
            <pc:sldMk cId="1158018686" sldId="439"/>
            <ac:spMk id="39" creationId="{2B5BE79A-A443-4269-9FE7-F38C2C31D39E}"/>
          </ac:spMkLst>
        </pc:spChg>
        <pc:spChg chg="del mod topLvl">
          <ac:chgData name="Lewis, Gareth" userId="0ca0577c-2ada-4abb-9a17-e7a804bbaaa5" providerId="ADAL" clId="{CDF70B26-C011-4AC8-A3EB-932093375F82}" dt="2019-03-23T12:32:58.021" v="6818" actId="478"/>
          <ac:spMkLst>
            <pc:docMk/>
            <pc:sldMk cId="1158018686" sldId="439"/>
            <ac:spMk id="40" creationId="{A95BBCDD-A5E4-476B-B161-01A7149761F7}"/>
          </ac:spMkLst>
        </pc:spChg>
        <pc:spChg chg="del mod topLvl">
          <ac:chgData name="Lewis, Gareth" userId="0ca0577c-2ada-4abb-9a17-e7a804bbaaa5" providerId="ADAL" clId="{CDF70B26-C011-4AC8-A3EB-932093375F82}" dt="2019-03-23T12:33:01.953" v="6819" actId="478"/>
          <ac:spMkLst>
            <pc:docMk/>
            <pc:sldMk cId="1158018686" sldId="439"/>
            <ac:spMk id="41" creationId="{D838C26A-611B-47BC-AB38-305C7C3CE16B}"/>
          </ac:spMkLst>
        </pc:spChg>
        <pc:spChg chg="del mod topLvl">
          <ac:chgData name="Lewis, Gareth" userId="0ca0577c-2ada-4abb-9a17-e7a804bbaaa5" providerId="ADAL" clId="{CDF70B26-C011-4AC8-A3EB-932093375F82}" dt="2019-03-23T12:33:01.953" v="6819" actId="478"/>
          <ac:spMkLst>
            <pc:docMk/>
            <pc:sldMk cId="1158018686" sldId="439"/>
            <ac:spMk id="43" creationId="{B3111027-7BF8-4ABC-A5D6-F7ED6E26B087}"/>
          </ac:spMkLst>
        </pc:spChg>
        <pc:spChg chg="mod topLvl">
          <ac:chgData name="Lewis, Gareth" userId="0ca0577c-2ada-4abb-9a17-e7a804bbaaa5" providerId="ADAL" clId="{CDF70B26-C011-4AC8-A3EB-932093375F82}" dt="2019-03-23T12:33:12.344" v="6855" actId="14100"/>
          <ac:spMkLst>
            <pc:docMk/>
            <pc:sldMk cId="1158018686" sldId="439"/>
            <ac:spMk id="44" creationId="{DCCD8EAF-0F94-48F2-AD93-AE701FFFCF9F}"/>
          </ac:spMkLst>
        </pc:spChg>
        <pc:spChg chg="mod topLvl">
          <ac:chgData name="Lewis, Gareth" userId="0ca0577c-2ada-4abb-9a17-e7a804bbaaa5" providerId="ADAL" clId="{CDF70B26-C011-4AC8-A3EB-932093375F82}" dt="2019-03-23T12:33:57.081" v="6864" actId="165"/>
          <ac:spMkLst>
            <pc:docMk/>
            <pc:sldMk cId="1158018686" sldId="439"/>
            <ac:spMk id="45" creationId="{1130DDDC-5B73-44CF-A7E5-8632A6F72577}"/>
          </ac:spMkLst>
        </pc:spChg>
        <pc:spChg chg="mod topLvl">
          <ac:chgData name="Lewis, Gareth" userId="0ca0577c-2ada-4abb-9a17-e7a804bbaaa5" providerId="ADAL" clId="{CDF70B26-C011-4AC8-A3EB-932093375F82}" dt="2019-03-23T12:33:57.081" v="6864" actId="165"/>
          <ac:spMkLst>
            <pc:docMk/>
            <pc:sldMk cId="1158018686" sldId="439"/>
            <ac:spMk id="47" creationId="{0936B657-FB5A-4E46-A72C-57E905A40080}"/>
          </ac:spMkLst>
        </pc:spChg>
        <pc:spChg chg="mod topLvl">
          <ac:chgData name="Lewis, Gareth" userId="0ca0577c-2ada-4abb-9a17-e7a804bbaaa5" providerId="ADAL" clId="{CDF70B26-C011-4AC8-A3EB-932093375F82}" dt="2019-03-23T12:35:22.176" v="6963" actId="14100"/>
          <ac:spMkLst>
            <pc:docMk/>
            <pc:sldMk cId="1158018686" sldId="439"/>
            <ac:spMk id="48" creationId="{BFB223D4-1176-4F4C-B538-ACDE019D1BE7}"/>
          </ac:spMkLst>
        </pc:spChg>
        <pc:spChg chg="mod topLvl">
          <ac:chgData name="Lewis, Gareth" userId="0ca0577c-2ada-4abb-9a17-e7a804bbaaa5" providerId="ADAL" clId="{CDF70B26-C011-4AC8-A3EB-932093375F82}" dt="2019-03-23T12:33:57.081" v="6864" actId="165"/>
          <ac:spMkLst>
            <pc:docMk/>
            <pc:sldMk cId="1158018686" sldId="439"/>
            <ac:spMk id="49" creationId="{5F9DD466-14B8-429F-A039-11BF48B81482}"/>
          </ac:spMkLst>
        </pc:spChg>
        <pc:spChg chg="mod topLvl">
          <ac:chgData name="Lewis, Gareth" userId="0ca0577c-2ada-4abb-9a17-e7a804bbaaa5" providerId="ADAL" clId="{CDF70B26-C011-4AC8-A3EB-932093375F82}" dt="2019-03-23T12:36:59.886" v="7048" actId="20577"/>
          <ac:spMkLst>
            <pc:docMk/>
            <pc:sldMk cId="1158018686" sldId="439"/>
            <ac:spMk id="50" creationId="{18FED178-5767-4DCB-A6C0-A5BFBEF5E151}"/>
          </ac:spMkLst>
        </pc:spChg>
        <pc:spChg chg="mod topLvl">
          <ac:chgData name="Lewis, Gareth" userId="0ca0577c-2ada-4abb-9a17-e7a804bbaaa5" providerId="ADAL" clId="{CDF70B26-C011-4AC8-A3EB-932093375F82}" dt="2019-03-23T12:33:57.081" v="6864" actId="165"/>
          <ac:spMkLst>
            <pc:docMk/>
            <pc:sldMk cId="1158018686" sldId="439"/>
            <ac:spMk id="52" creationId="{C4660E64-49B3-46BF-B281-7D52D9BDC38E}"/>
          </ac:spMkLst>
        </pc:spChg>
        <pc:spChg chg="mod topLvl">
          <ac:chgData name="Lewis, Gareth" userId="0ca0577c-2ada-4abb-9a17-e7a804bbaaa5" providerId="ADAL" clId="{CDF70B26-C011-4AC8-A3EB-932093375F82}" dt="2019-03-23T12:33:57.081" v="6864" actId="165"/>
          <ac:spMkLst>
            <pc:docMk/>
            <pc:sldMk cId="1158018686" sldId="439"/>
            <ac:spMk id="53" creationId="{35FC22AB-D0DE-4371-863F-F530F1C61898}"/>
          </ac:spMkLst>
        </pc:spChg>
        <pc:spChg chg="mod topLvl">
          <ac:chgData name="Lewis, Gareth" userId="0ca0577c-2ada-4abb-9a17-e7a804bbaaa5" providerId="ADAL" clId="{CDF70B26-C011-4AC8-A3EB-932093375F82}" dt="2019-03-23T12:33:57.081" v="6864" actId="165"/>
          <ac:spMkLst>
            <pc:docMk/>
            <pc:sldMk cId="1158018686" sldId="439"/>
            <ac:spMk id="54" creationId="{BB6B81AE-F007-413C-9E10-C05A2A32BFB7}"/>
          </ac:spMkLst>
        </pc:spChg>
        <pc:spChg chg="mod topLvl">
          <ac:chgData name="Lewis, Gareth" userId="0ca0577c-2ada-4abb-9a17-e7a804bbaaa5" providerId="ADAL" clId="{CDF70B26-C011-4AC8-A3EB-932093375F82}" dt="2019-03-23T12:33:57.081" v="6864" actId="165"/>
          <ac:spMkLst>
            <pc:docMk/>
            <pc:sldMk cId="1158018686" sldId="439"/>
            <ac:spMk id="56" creationId="{41C4B074-878F-4F35-95D9-6BE627D7653F}"/>
          </ac:spMkLst>
        </pc:spChg>
        <pc:spChg chg="mod topLvl">
          <ac:chgData name="Lewis, Gareth" userId="0ca0577c-2ada-4abb-9a17-e7a804bbaaa5" providerId="ADAL" clId="{CDF70B26-C011-4AC8-A3EB-932093375F82}" dt="2019-03-23T13:17:40.720" v="8019" actId="1035"/>
          <ac:spMkLst>
            <pc:docMk/>
            <pc:sldMk cId="1158018686" sldId="439"/>
            <ac:spMk id="57" creationId="{C18EADAC-054A-4992-8CA0-3FC8BDB3DD4B}"/>
          </ac:spMkLst>
        </pc:spChg>
        <pc:spChg chg="mod topLvl">
          <ac:chgData name="Lewis, Gareth" userId="0ca0577c-2ada-4abb-9a17-e7a804bbaaa5" providerId="ADAL" clId="{CDF70B26-C011-4AC8-A3EB-932093375F82}" dt="2019-03-23T13:17:40.720" v="8019" actId="1035"/>
          <ac:spMkLst>
            <pc:docMk/>
            <pc:sldMk cId="1158018686" sldId="439"/>
            <ac:spMk id="58" creationId="{17DEE67E-5FF7-4E46-A864-3DD90BF2D612}"/>
          </ac:spMkLst>
        </pc:spChg>
        <pc:spChg chg="mod ord topLvl">
          <ac:chgData name="Lewis, Gareth" userId="0ca0577c-2ada-4abb-9a17-e7a804bbaaa5" providerId="ADAL" clId="{CDF70B26-C011-4AC8-A3EB-932093375F82}" dt="2019-03-23T13:17:24.965" v="8016" actId="1036"/>
          <ac:spMkLst>
            <pc:docMk/>
            <pc:sldMk cId="1158018686" sldId="439"/>
            <ac:spMk id="59" creationId="{58F5CDE4-0B0A-458D-AD26-E00CA2E30672}"/>
          </ac:spMkLst>
        </pc:spChg>
        <pc:spChg chg="mod topLvl">
          <ac:chgData name="Lewis, Gareth" userId="0ca0577c-2ada-4abb-9a17-e7a804bbaaa5" providerId="ADAL" clId="{CDF70B26-C011-4AC8-A3EB-932093375F82}" dt="2019-03-23T13:17:33.424" v="8018" actId="1036"/>
          <ac:spMkLst>
            <pc:docMk/>
            <pc:sldMk cId="1158018686" sldId="439"/>
            <ac:spMk id="61" creationId="{DFE739A9-9F7A-4FA6-AB42-9482BBEE98C7}"/>
          </ac:spMkLst>
        </pc:spChg>
        <pc:spChg chg="mod topLvl">
          <ac:chgData name="Lewis, Gareth" userId="0ca0577c-2ada-4abb-9a17-e7a804bbaaa5" providerId="ADAL" clId="{CDF70B26-C011-4AC8-A3EB-932093375F82}" dt="2019-03-23T13:17:33.424" v="8018" actId="1036"/>
          <ac:spMkLst>
            <pc:docMk/>
            <pc:sldMk cId="1158018686" sldId="439"/>
            <ac:spMk id="62" creationId="{E66B93B5-C16A-4852-9FF0-19BF85281C72}"/>
          </ac:spMkLst>
        </pc:spChg>
        <pc:spChg chg="mod topLvl">
          <ac:chgData name="Lewis, Gareth" userId="0ca0577c-2ada-4abb-9a17-e7a804bbaaa5" providerId="ADAL" clId="{CDF70B26-C011-4AC8-A3EB-932093375F82}" dt="2019-03-23T13:17:33.424" v="8018" actId="1036"/>
          <ac:spMkLst>
            <pc:docMk/>
            <pc:sldMk cId="1158018686" sldId="439"/>
            <ac:spMk id="64" creationId="{57DA92B4-5F19-4FAD-A85A-571DB80B729F}"/>
          </ac:spMkLst>
        </pc:spChg>
        <pc:grpChg chg="del">
          <ac:chgData name="Lewis, Gareth" userId="0ca0577c-2ada-4abb-9a17-e7a804bbaaa5" providerId="ADAL" clId="{CDF70B26-C011-4AC8-A3EB-932093375F82}" dt="2019-03-23T12:31:17.583" v="6669" actId="478"/>
          <ac:grpSpMkLst>
            <pc:docMk/>
            <pc:sldMk cId="1158018686" sldId="439"/>
            <ac:grpSpMk id="2" creationId="{F69B92EF-D6CE-408C-B88C-B94D92DEAD73}"/>
          </ac:grpSpMkLst>
        </pc:grpChg>
        <pc:grpChg chg="add del mod">
          <ac:chgData name="Lewis, Gareth" userId="0ca0577c-2ada-4abb-9a17-e7a804bbaaa5" providerId="ADAL" clId="{CDF70B26-C011-4AC8-A3EB-932093375F82}" dt="2019-03-23T12:32:53.002" v="6816" actId="165"/>
          <ac:grpSpMkLst>
            <pc:docMk/>
            <pc:sldMk cId="1158018686" sldId="439"/>
            <ac:grpSpMk id="4" creationId="{99D72CD0-C1B2-493B-8035-B09C1FA758CF}"/>
          </ac:grpSpMkLst>
        </pc:grpChg>
        <pc:grpChg chg="add del mod">
          <ac:chgData name="Lewis, Gareth" userId="0ca0577c-2ada-4abb-9a17-e7a804bbaaa5" providerId="ADAL" clId="{CDF70B26-C011-4AC8-A3EB-932093375F82}" dt="2019-03-23T12:33:57.081" v="6864" actId="165"/>
          <ac:grpSpMkLst>
            <pc:docMk/>
            <pc:sldMk cId="1158018686" sldId="439"/>
            <ac:grpSpMk id="38" creationId="{C5544B47-4E64-42CE-A133-0B59E2051480}"/>
          </ac:grpSpMkLst>
        </pc:grpChg>
        <pc:cxnChg chg="mod">
          <ac:chgData name="Lewis, Gareth" userId="0ca0577c-2ada-4abb-9a17-e7a804bbaaa5" providerId="ADAL" clId="{CDF70B26-C011-4AC8-A3EB-932093375F82}" dt="2019-03-23T12:31:17.583" v="6669" actId="478"/>
          <ac:cxnSpMkLst>
            <pc:docMk/>
            <pc:sldMk cId="1158018686" sldId="439"/>
            <ac:cxnSpMk id="11" creationId="{6ACBCB86-7CB6-4833-9B1A-F644795EA044}"/>
          </ac:cxnSpMkLst>
        </pc:cxnChg>
        <pc:cxnChg chg="mod">
          <ac:chgData name="Lewis, Gareth" userId="0ca0577c-2ada-4abb-9a17-e7a804bbaaa5" providerId="ADAL" clId="{CDF70B26-C011-4AC8-A3EB-932093375F82}" dt="2019-03-23T12:31:17.583" v="6669" actId="478"/>
          <ac:cxnSpMkLst>
            <pc:docMk/>
            <pc:sldMk cId="1158018686" sldId="439"/>
            <ac:cxnSpMk id="15" creationId="{999F8DB5-035C-41BD-9682-68ED9189153F}"/>
          </ac:cxnSpMkLst>
        </pc:cxnChg>
        <pc:cxnChg chg="mod topLvl">
          <ac:chgData name="Lewis, Gareth" userId="0ca0577c-2ada-4abb-9a17-e7a804bbaaa5" providerId="ADAL" clId="{CDF70B26-C011-4AC8-A3EB-932093375F82}" dt="2019-03-23T12:32:53.002" v="6816" actId="165"/>
          <ac:cxnSpMkLst>
            <pc:docMk/>
            <pc:sldMk cId="1158018686" sldId="439"/>
            <ac:cxnSpMk id="28" creationId="{193A84F1-4079-4D74-B5C4-AC49CEEEFE4E}"/>
          </ac:cxnSpMkLst>
        </pc:cxnChg>
        <pc:cxnChg chg="mod topLvl">
          <ac:chgData name="Lewis, Gareth" userId="0ca0577c-2ada-4abb-9a17-e7a804bbaaa5" providerId="ADAL" clId="{CDF70B26-C011-4AC8-A3EB-932093375F82}" dt="2019-03-23T12:32:53.002" v="6816" actId="165"/>
          <ac:cxnSpMkLst>
            <pc:docMk/>
            <pc:sldMk cId="1158018686" sldId="439"/>
            <ac:cxnSpMk id="32" creationId="{007244DA-DE37-49ED-8621-569A6B87D046}"/>
          </ac:cxnSpMkLst>
        </pc:cxnChg>
        <pc:cxnChg chg="del mod topLvl">
          <ac:chgData name="Lewis, Gareth" userId="0ca0577c-2ada-4abb-9a17-e7a804bbaaa5" providerId="ADAL" clId="{CDF70B26-C011-4AC8-A3EB-932093375F82}" dt="2019-03-23T12:33:01.953" v="6819" actId="478"/>
          <ac:cxnSpMkLst>
            <pc:docMk/>
            <pc:sldMk cId="1158018686" sldId="439"/>
            <ac:cxnSpMk id="37" creationId="{B110741A-73A5-42A6-8D5B-4DC5A1BA9724}"/>
          </ac:cxnSpMkLst>
        </pc:cxnChg>
        <pc:cxnChg chg="del mod topLvl">
          <ac:chgData name="Lewis, Gareth" userId="0ca0577c-2ada-4abb-9a17-e7a804bbaaa5" providerId="ADAL" clId="{CDF70B26-C011-4AC8-A3EB-932093375F82}" dt="2019-03-23T12:33:01.953" v="6819" actId="478"/>
          <ac:cxnSpMkLst>
            <pc:docMk/>
            <pc:sldMk cId="1158018686" sldId="439"/>
            <ac:cxnSpMk id="42" creationId="{4BCACABA-EBD6-4A27-B07A-C52AFE750F10}"/>
          </ac:cxnSpMkLst>
        </pc:cxnChg>
        <pc:cxnChg chg="del mod">
          <ac:chgData name="Lewis, Gareth" userId="0ca0577c-2ada-4abb-9a17-e7a804bbaaa5" providerId="ADAL" clId="{CDF70B26-C011-4AC8-A3EB-932093375F82}" dt="2019-03-23T12:31:19.186" v="6670" actId="478"/>
          <ac:cxnSpMkLst>
            <pc:docMk/>
            <pc:sldMk cId="1158018686" sldId="439"/>
            <ac:cxnSpMk id="46" creationId="{B6F5BAF4-26D5-4C66-A2C5-9709082C23AC}"/>
          </ac:cxnSpMkLst>
        </pc:cxnChg>
        <pc:cxnChg chg="mod topLvl">
          <ac:chgData name="Lewis, Gareth" userId="0ca0577c-2ada-4abb-9a17-e7a804bbaaa5" providerId="ADAL" clId="{CDF70B26-C011-4AC8-A3EB-932093375F82}" dt="2019-03-23T12:33:57.081" v="6864" actId="165"/>
          <ac:cxnSpMkLst>
            <pc:docMk/>
            <pc:sldMk cId="1158018686" sldId="439"/>
            <ac:cxnSpMk id="51" creationId="{8D13F088-082D-4913-8D92-43E0C3163CA0}"/>
          </ac:cxnSpMkLst>
        </pc:cxnChg>
        <pc:cxnChg chg="mod topLvl">
          <ac:chgData name="Lewis, Gareth" userId="0ca0577c-2ada-4abb-9a17-e7a804bbaaa5" providerId="ADAL" clId="{CDF70B26-C011-4AC8-A3EB-932093375F82}" dt="2019-03-23T12:33:57.081" v="6864" actId="165"/>
          <ac:cxnSpMkLst>
            <pc:docMk/>
            <pc:sldMk cId="1158018686" sldId="439"/>
            <ac:cxnSpMk id="55" creationId="{B4C83621-20B1-483B-BC2A-F0A2FC129090}"/>
          </ac:cxnSpMkLst>
        </pc:cxnChg>
        <pc:cxnChg chg="mod ord topLvl">
          <ac:chgData name="Lewis, Gareth" userId="0ca0577c-2ada-4abb-9a17-e7a804bbaaa5" providerId="ADAL" clId="{CDF70B26-C011-4AC8-A3EB-932093375F82}" dt="2019-03-23T13:17:40.720" v="8019" actId="1035"/>
          <ac:cxnSpMkLst>
            <pc:docMk/>
            <pc:sldMk cId="1158018686" sldId="439"/>
            <ac:cxnSpMk id="60" creationId="{E492D94F-8420-4518-87FD-633730EAF030}"/>
          </ac:cxnSpMkLst>
        </pc:cxnChg>
        <pc:cxnChg chg="mod topLvl">
          <ac:chgData name="Lewis, Gareth" userId="0ca0577c-2ada-4abb-9a17-e7a804bbaaa5" providerId="ADAL" clId="{CDF70B26-C011-4AC8-A3EB-932093375F82}" dt="2019-03-23T13:17:33.424" v="8018" actId="1036"/>
          <ac:cxnSpMkLst>
            <pc:docMk/>
            <pc:sldMk cId="1158018686" sldId="439"/>
            <ac:cxnSpMk id="63" creationId="{FCEE7CC7-CF06-4B2C-9139-A127DDA26288}"/>
          </ac:cxnSpMkLst>
        </pc:cxnChg>
        <pc:cxnChg chg="add mod">
          <ac:chgData name="Lewis, Gareth" userId="0ca0577c-2ada-4abb-9a17-e7a804bbaaa5" providerId="ADAL" clId="{CDF70B26-C011-4AC8-A3EB-932093375F82}" dt="2019-03-23T12:33:23.056" v="6858" actId="1036"/>
          <ac:cxnSpMkLst>
            <pc:docMk/>
            <pc:sldMk cId="1158018686" sldId="439"/>
            <ac:cxnSpMk id="65" creationId="{E043EA58-5DA6-4C57-AC91-76F820752121}"/>
          </ac:cxnSpMkLst>
        </pc:cxnChg>
      </pc:sldChg>
      <pc:sldChg chg="addSp delSp modSp add">
        <pc:chgData name="Lewis, Gareth" userId="0ca0577c-2ada-4abb-9a17-e7a804bbaaa5" providerId="ADAL" clId="{CDF70B26-C011-4AC8-A3EB-932093375F82}" dt="2019-03-23T13:18:51.590" v="8036" actId="14100"/>
        <pc:sldMkLst>
          <pc:docMk/>
          <pc:sldMk cId="3825395345" sldId="440"/>
        </pc:sldMkLst>
        <pc:spChg chg="del">
          <ac:chgData name="Lewis, Gareth" userId="0ca0577c-2ada-4abb-9a17-e7a804bbaaa5" providerId="ADAL" clId="{CDF70B26-C011-4AC8-A3EB-932093375F82}" dt="2019-03-23T12:35:33.213" v="6965" actId="478"/>
          <ac:spMkLst>
            <pc:docMk/>
            <pc:sldMk cId="3825395345" sldId="440"/>
            <ac:spMk id="23" creationId="{EA2E0525-6875-4A2C-8D97-29E3CDE7C815}"/>
          </ac:spMkLst>
        </pc:spChg>
        <pc:spChg chg="del">
          <ac:chgData name="Lewis, Gareth" userId="0ca0577c-2ada-4abb-9a17-e7a804bbaaa5" providerId="ADAL" clId="{CDF70B26-C011-4AC8-A3EB-932093375F82}" dt="2019-03-23T12:35:33.213" v="6965" actId="478"/>
          <ac:spMkLst>
            <pc:docMk/>
            <pc:sldMk cId="3825395345" sldId="440"/>
            <ac:spMk id="24" creationId="{46DEDCD8-A717-4835-94BA-EAB742B3D345}"/>
          </ac:spMkLst>
        </pc:spChg>
        <pc:spChg chg="del">
          <ac:chgData name="Lewis, Gareth" userId="0ca0577c-2ada-4abb-9a17-e7a804bbaaa5" providerId="ADAL" clId="{CDF70B26-C011-4AC8-A3EB-932093375F82}" dt="2019-03-23T12:35:33.213" v="6965" actId="478"/>
          <ac:spMkLst>
            <pc:docMk/>
            <pc:sldMk cId="3825395345" sldId="440"/>
            <ac:spMk id="25" creationId="{A978BB7D-B12F-460B-AE1C-7102083CEABF}"/>
          </ac:spMkLst>
        </pc:spChg>
        <pc:spChg chg="del">
          <ac:chgData name="Lewis, Gareth" userId="0ca0577c-2ada-4abb-9a17-e7a804bbaaa5" providerId="ADAL" clId="{CDF70B26-C011-4AC8-A3EB-932093375F82}" dt="2019-03-23T12:35:33.213" v="6965" actId="478"/>
          <ac:spMkLst>
            <pc:docMk/>
            <pc:sldMk cId="3825395345" sldId="440"/>
            <ac:spMk id="26" creationId="{7145DBF9-4627-4167-9BB8-03335298C519}"/>
          </ac:spMkLst>
        </pc:spChg>
        <pc:spChg chg="del">
          <ac:chgData name="Lewis, Gareth" userId="0ca0577c-2ada-4abb-9a17-e7a804bbaaa5" providerId="ADAL" clId="{CDF70B26-C011-4AC8-A3EB-932093375F82}" dt="2019-03-23T12:35:33.213" v="6965" actId="478"/>
          <ac:spMkLst>
            <pc:docMk/>
            <pc:sldMk cId="3825395345" sldId="440"/>
            <ac:spMk id="27" creationId="{35FDF8BB-D6BC-43EE-85C0-C59B8D3CF7D4}"/>
          </ac:spMkLst>
        </pc:spChg>
        <pc:spChg chg="del">
          <ac:chgData name="Lewis, Gareth" userId="0ca0577c-2ada-4abb-9a17-e7a804bbaaa5" providerId="ADAL" clId="{CDF70B26-C011-4AC8-A3EB-932093375F82}" dt="2019-03-23T12:35:33.213" v="6965" actId="478"/>
          <ac:spMkLst>
            <pc:docMk/>
            <pc:sldMk cId="3825395345" sldId="440"/>
            <ac:spMk id="29" creationId="{250689C6-B97E-4BB5-B057-C272BE6D4B7F}"/>
          </ac:spMkLst>
        </pc:spChg>
        <pc:spChg chg="del">
          <ac:chgData name="Lewis, Gareth" userId="0ca0577c-2ada-4abb-9a17-e7a804bbaaa5" providerId="ADAL" clId="{CDF70B26-C011-4AC8-A3EB-932093375F82}" dt="2019-03-23T12:35:33.213" v="6965" actId="478"/>
          <ac:spMkLst>
            <pc:docMk/>
            <pc:sldMk cId="3825395345" sldId="440"/>
            <ac:spMk id="30" creationId="{C02D7079-65FC-4981-BC25-8C27CB23FB26}"/>
          </ac:spMkLst>
        </pc:spChg>
        <pc:spChg chg="del">
          <ac:chgData name="Lewis, Gareth" userId="0ca0577c-2ada-4abb-9a17-e7a804bbaaa5" providerId="ADAL" clId="{CDF70B26-C011-4AC8-A3EB-932093375F82}" dt="2019-03-23T12:35:33.213" v="6965" actId="478"/>
          <ac:spMkLst>
            <pc:docMk/>
            <pc:sldMk cId="3825395345" sldId="440"/>
            <ac:spMk id="31" creationId="{EC95070E-FD27-41C9-B384-BE40B8224150}"/>
          </ac:spMkLst>
        </pc:spChg>
        <pc:spChg chg="del">
          <ac:chgData name="Lewis, Gareth" userId="0ca0577c-2ada-4abb-9a17-e7a804bbaaa5" providerId="ADAL" clId="{CDF70B26-C011-4AC8-A3EB-932093375F82}" dt="2019-03-23T12:35:33.213" v="6965" actId="478"/>
          <ac:spMkLst>
            <pc:docMk/>
            <pc:sldMk cId="3825395345" sldId="440"/>
            <ac:spMk id="33" creationId="{B27E055B-6F0A-49EB-A3CB-F5E9F45E9C80}"/>
          </ac:spMkLst>
        </pc:spChg>
        <pc:spChg chg="mod">
          <ac:chgData name="Lewis, Gareth" userId="0ca0577c-2ada-4abb-9a17-e7a804bbaaa5" providerId="ADAL" clId="{CDF70B26-C011-4AC8-A3EB-932093375F82}" dt="2019-03-23T12:36:25.328" v="7016" actId="164"/>
          <ac:spMkLst>
            <pc:docMk/>
            <pc:sldMk cId="3825395345" sldId="440"/>
            <ac:spMk id="39" creationId="{2B5BE79A-A443-4269-9FE7-F38C2C31D39E}"/>
          </ac:spMkLst>
        </pc:spChg>
        <pc:spChg chg="del">
          <ac:chgData name="Lewis, Gareth" userId="0ca0577c-2ada-4abb-9a17-e7a804bbaaa5" providerId="ADAL" clId="{CDF70B26-C011-4AC8-A3EB-932093375F82}" dt="2019-03-23T12:35:33.213" v="6965" actId="478"/>
          <ac:spMkLst>
            <pc:docMk/>
            <pc:sldMk cId="3825395345" sldId="440"/>
            <ac:spMk id="44" creationId="{DCCD8EAF-0F94-48F2-AD93-AE701FFFCF9F}"/>
          </ac:spMkLst>
        </pc:spChg>
        <pc:spChg chg="mod">
          <ac:chgData name="Lewis, Gareth" userId="0ca0577c-2ada-4abb-9a17-e7a804bbaaa5" providerId="ADAL" clId="{CDF70B26-C011-4AC8-A3EB-932093375F82}" dt="2019-03-23T12:36:25.328" v="7016" actId="164"/>
          <ac:spMkLst>
            <pc:docMk/>
            <pc:sldMk cId="3825395345" sldId="440"/>
            <ac:spMk id="45" creationId="{1130DDDC-5B73-44CF-A7E5-8632A6F72577}"/>
          </ac:spMkLst>
        </pc:spChg>
        <pc:spChg chg="mod">
          <ac:chgData name="Lewis, Gareth" userId="0ca0577c-2ada-4abb-9a17-e7a804bbaaa5" providerId="ADAL" clId="{CDF70B26-C011-4AC8-A3EB-932093375F82}" dt="2019-03-23T12:36:25.328" v="7016" actId="164"/>
          <ac:spMkLst>
            <pc:docMk/>
            <pc:sldMk cId="3825395345" sldId="440"/>
            <ac:spMk id="47" creationId="{0936B657-FB5A-4E46-A72C-57E905A40080}"/>
          </ac:spMkLst>
        </pc:spChg>
        <pc:spChg chg="mod">
          <ac:chgData name="Lewis, Gareth" userId="0ca0577c-2ada-4abb-9a17-e7a804bbaaa5" providerId="ADAL" clId="{CDF70B26-C011-4AC8-A3EB-932093375F82}" dt="2019-03-23T13:18:51.590" v="8036" actId="14100"/>
          <ac:spMkLst>
            <pc:docMk/>
            <pc:sldMk cId="3825395345" sldId="440"/>
            <ac:spMk id="48" creationId="{BFB223D4-1176-4F4C-B538-ACDE019D1BE7}"/>
          </ac:spMkLst>
        </pc:spChg>
        <pc:spChg chg="mod">
          <ac:chgData name="Lewis, Gareth" userId="0ca0577c-2ada-4abb-9a17-e7a804bbaaa5" providerId="ADAL" clId="{CDF70B26-C011-4AC8-A3EB-932093375F82}" dt="2019-03-23T12:36:25.328" v="7016" actId="164"/>
          <ac:spMkLst>
            <pc:docMk/>
            <pc:sldMk cId="3825395345" sldId="440"/>
            <ac:spMk id="49" creationId="{5F9DD466-14B8-429F-A039-11BF48B81482}"/>
          </ac:spMkLst>
        </pc:spChg>
        <pc:spChg chg="mod">
          <ac:chgData name="Lewis, Gareth" userId="0ca0577c-2ada-4abb-9a17-e7a804bbaaa5" providerId="ADAL" clId="{CDF70B26-C011-4AC8-A3EB-932093375F82}" dt="2019-03-23T12:36:52.866" v="7046" actId="20577"/>
          <ac:spMkLst>
            <pc:docMk/>
            <pc:sldMk cId="3825395345" sldId="440"/>
            <ac:spMk id="50" creationId="{18FED178-5767-4DCB-A6C0-A5BFBEF5E151}"/>
          </ac:spMkLst>
        </pc:spChg>
        <pc:spChg chg="mod">
          <ac:chgData name="Lewis, Gareth" userId="0ca0577c-2ada-4abb-9a17-e7a804bbaaa5" providerId="ADAL" clId="{CDF70B26-C011-4AC8-A3EB-932093375F82}" dt="2019-03-23T12:36:25.328" v="7016" actId="164"/>
          <ac:spMkLst>
            <pc:docMk/>
            <pc:sldMk cId="3825395345" sldId="440"/>
            <ac:spMk id="52" creationId="{C4660E64-49B3-46BF-B281-7D52D9BDC38E}"/>
          </ac:spMkLst>
        </pc:spChg>
        <pc:spChg chg="mod">
          <ac:chgData name="Lewis, Gareth" userId="0ca0577c-2ada-4abb-9a17-e7a804bbaaa5" providerId="ADAL" clId="{CDF70B26-C011-4AC8-A3EB-932093375F82}" dt="2019-03-23T12:36:25.328" v="7016" actId="164"/>
          <ac:spMkLst>
            <pc:docMk/>
            <pc:sldMk cId="3825395345" sldId="440"/>
            <ac:spMk id="53" creationId="{35FC22AB-D0DE-4371-863F-F530F1C61898}"/>
          </ac:spMkLst>
        </pc:spChg>
        <pc:spChg chg="mod">
          <ac:chgData name="Lewis, Gareth" userId="0ca0577c-2ada-4abb-9a17-e7a804bbaaa5" providerId="ADAL" clId="{CDF70B26-C011-4AC8-A3EB-932093375F82}" dt="2019-03-23T12:36:25.328" v="7016" actId="164"/>
          <ac:spMkLst>
            <pc:docMk/>
            <pc:sldMk cId="3825395345" sldId="440"/>
            <ac:spMk id="54" creationId="{BB6B81AE-F007-413C-9E10-C05A2A32BFB7}"/>
          </ac:spMkLst>
        </pc:spChg>
        <pc:spChg chg="mod">
          <ac:chgData name="Lewis, Gareth" userId="0ca0577c-2ada-4abb-9a17-e7a804bbaaa5" providerId="ADAL" clId="{CDF70B26-C011-4AC8-A3EB-932093375F82}" dt="2019-03-23T12:36:25.328" v="7016" actId="164"/>
          <ac:spMkLst>
            <pc:docMk/>
            <pc:sldMk cId="3825395345" sldId="440"/>
            <ac:spMk id="56" creationId="{41C4B074-878F-4F35-95D9-6BE627D7653F}"/>
          </ac:spMkLst>
        </pc:spChg>
        <pc:spChg chg="mod">
          <ac:chgData name="Lewis, Gareth" userId="0ca0577c-2ada-4abb-9a17-e7a804bbaaa5" providerId="ADAL" clId="{CDF70B26-C011-4AC8-A3EB-932093375F82}" dt="2019-03-23T13:18:42.689" v="8031" actId="1036"/>
          <ac:spMkLst>
            <pc:docMk/>
            <pc:sldMk cId="3825395345" sldId="440"/>
            <ac:spMk id="57" creationId="{C18EADAC-054A-4992-8CA0-3FC8BDB3DD4B}"/>
          </ac:spMkLst>
        </pc:spChg>
        <pc:spChg chg="mod">
          <ac:chgData name="Lewis, Gareth" userId="0ca0577c-2ada-4abb-9a17-e7a804bbaaa5" providerId="ADAL" clId="{CDF70B26-C011-4AC8-A3EB-932093375F82}" dt="2019-03-23T13:18:42.689" v="8031" actId="1036"/>
          <ac:spMkLst>
            <pc:docMk/>
            <pc:sldMk cId="3825395345" sldId="440"/>
            <ac:spMk id="58" creationId="{17DEE67E-5FF7-4E46-A864-3DD90BF2D612}"/>
          </ac:spMkLst>
        </pc:spChg>
        <pc:spChg chg="mod">
          <ac:chgData name="Lewis, Gareth" userId="0ca0577c-2ada-4abb-9a17-e7a804bbaaa5" providerId="ADAL" clId="{CDF70B26-C011-4AC8-A3EB-932093375F82}" dt="2019-03-23T13:18:29.569" v="8026" actId="20577"/>
          <ac:spMkLst>
            <pc:docMk/>
            <pc:sldMk cId="3825395345" sldId="440"/>
            <ac:spMk id="59" creationId="{58F5CDE4-0B0A-458D-AD26-E00CA2E30672}"/>
          </ac:spMkLst>
        </pc:spChg>
        <pc:spChg chg="mod">
          <ac:chgData name="Lewis, Gareth" userId="0ca0577c-2ada-4abb-9a17-e7a804bbaaa5" providerId="ADAL" clId="{CDF70B26-C011-4AC8-A3EB-932093375F82}" dt="2019-03-23T13:18:37.648" v="8029" actId="1036"/>
          <ac:spMkLst>
            <pc:docMk/>
            <pc:sldMk cId="3825395345" sldId="440"/>
            <ac:spMk id="61" creationId="{DFE739A9-9F7A-4FA6-AB42-9482BBEE98C7}"/>
          </ac:spMkLst>
        </pc:spChg>
        <pc:spChg chg="mod">
          <ac:chgData name="Lewis, Gareth" userId="0ca0577c-2ada-4abb-9a17-e7a804bbaaa5" providerId="ADAL" clId="{CDF70B26-C011-4AC8-A3EB-932093375F82}" dt="2019-03-23T13:18:37.648" v="8029" actId="1036"/>
          <ac:spMkLst>
            <pc:docMk/>
            <pc:sldMk cId="3825395345" sldId="440"/>
            <ac:spMk id="62" creationId="{E66B93B5-C16A-4852-9FF0-19BF85281C72}"/>
          </ac:spMkLst>
        </pc:spChg>
        <pc:spChg chg="mod">
          <ac:chgData name="Lewis, Gareth" userId="0ca0577c-2ada-4abb-9a17-e7a804bbaaa5" providerId="ADAL" clId="{CDF70B26-C011-4AC8-A3EB-932093375F82}" dt="2019-03-23T13:18:37.648" v="8029" actId="1036"/>
          <ac:spMkLst>
            <pc:docMk/>
            <pc:sldMk cId="3825395345" sldId="440"/>
            <ac:spMk id="64" creationId="{57DA92B4-5F19-4FAD-A85A-571DB80B729F}"/>
          </ac:spMkLst>
        </pc:spChg>
        <pc:grpChg chg="add mod">
          <ac:chgData name="Lewis, Gareth" userId="0ca0577c-2ada-4abb-9a17-e7a804bbaaa5" providerId="ADAL" clId="{CDF70B26-C011-4AC8-A3EB-932093375F82}" dt="2019-03-23T12:36:28.328" v="7044" actId="1035"/>
          <ac:grpSpMkLst>
            <pc:docMk/>
            <pc:sldMk cId="3825395345" sldId="440"/>
            <ac:grpSpMk id="2" creationId="{1872031D-144E-43CB-9801-D31B293333AD}"/>
          </ac:grpSpMkLst>
        </pc:grpChg>
        <pc:cxnChg chg="del mod">
          <ac:chgData name="Lewis, Gareth" userId="0ca0577c-2ada-4abb-9a17-e7a804bbaaa5" providerId="ADAL" clId="{CDF70B26-C011-4AC8-A3EB-932093375F82}" dt="2019-03-23T12:35:33.213" v="6965" actId="478"/>
          <ac:cxnSpMkLst>
            <pc:docMk/>
            <pc:sldMk cId="3825395345" sldId="440"/>
            <ac:cxnSpMk id="28" creationId="{193A84F1-4079-4D74-B5C4-AC49CEEEFE4E}"/>
          </ac:cxnSpMkLst>
        </pc:cxnChg>
        <pc:cxnChg chg="del mod">
          <ac:chgData name="Lewis, Gareth" userId="0ca0577c-2ada-4abb-9a17-e7a804bbaaa5" providerId="ADAL" clId="{CDF70B26-C011-4AC8-A3EB-932093375F82}" dt="2019-03-23T12:35:33.213" v="6965" actId="478"/>
          <ac:cxnSpMkLst>
            <pc:docMk/>
            <pc:sldMk cId="3825395345" sldId="440"/>
            <ac:cxnSpMk id="32" creationId="{007244DA-DE37-49ED-8621-569A6B87D046}"/>
          </ac:cxnSpMkLst>
        </pc:cxnChg>
        <pc:cxnChg chg="mod">
          <ac:chgData name="Lewis, Gareth" userId="0ca0577c-2ada-4abb-9a17-e7a804bbaaa5" providerId="ADAL" clId="{CDF70B26-C011-4AC8-A3EB-932093375F82}" dt="2019-03-23T12:36:25.328" v="7016" actId="164"/>
          <ac:cxnSpMkLst>
            <pc:docMk/>
            <pc:sldMk cId="3825395345" sldId="440"/>
            <ac:cxnSpMk id="51" creationId="{8D13F088-082D-4913-8D92-43E0C3163CA0}"/>
          </ac:cxnSpMkLst>
        </pc:cxnChg>
        <pc:cxnChg chg="mod">
          <ac:chgData name="Lewis, Gareth" userId="0ca0577c-2ada-4abb-9a17-e7a804bbaaa5" providerId="ADAL" clId="{CDF70B26-C011-4AC8-A3EB-932093375F82}" dt="2019-03-23T12:36:25.328" v="7016" actId="164"/>
          <ac:cxnSpMkLst>
            <pc:docMk/>
            <pc:sldMk cId="3825395345" sldId="440"/>
            <ac:cxnSpMk id="55" creationId="{B4C83621-20B1-483B-BC2A-F0A2FC129090}"/>
          </ac:cxnSpMkLst>
        </pc:cxnChg>
        <pc:cxnChg chg="mod">
          <ac:chgData name="Lewis, Gareth" userId="0ca0577c-2ada-4abb-9a17-e7a804bbaaa5" providerId="ADAL" clId="{CDF70B26-C011-4AC8-A3EB-932093375F82}" dt="2019-03-23T13:18:42.689" v="8031" actId="1036"/>
          <ac:cxnSpMkLst>
            <pc:docMk/>
            <pc:sldMk cId="3825395345" sldId="440"/>
            <ac:cxnSpMk id="60" creationId="{E492D94F-8420-4518-87FD-633730EAF030}"/>
          </ac:cxnSpMkLst>
        </pc:cxnChg>
        <pc:cxnChg chg="mod">
          <ac:chgData name="Lewis, Gareth" userId="0ca0577c-2ada-4abb-9a17-e7a804bbaaa5" providerId="ADAL" clId="{CDF70B26-C011-4AC8-A3EB-932093375F82}" dt="2019-03-23T13:18:37.648" v="8029" actId="1036"/>
          <ac:cxnSpMkLst>
            <pc:docMk/>
            <pc:sldMk cId="3825395345" sldId="440"/>
            <ac:cxnSpMk id="63" creationId="{FCEE7CC7-CF06-4B2C-9139-A127DDA26288}"/>
          </ac:cxnSpMkLst>
        </pc:cxnChg>
        <pc:cxnChg chg="del">
          <ac:chgData name="Lewis, Gareth" userId="0ca0577c-2ada-4abb-9a17-e7a804bbaaa5" providerId="ADAL" clId="{CDF70B26-C011-4AC8-A3EB-932093375F82}" dt="2019-03-23T12:35:33.213" v="6965" actId="478"/>
          <ac:cxnSpMkLst>
            <pc:docMk/>
            <pc:sldMk cId="3825395345" sldId="440"/>
            <ac:cxnSpMk id="65" creationId="{E043EA58-5DA6-4C57-AC91-76F820752121}"/>
          </ac:cxnSpMkLst>
        </pc:cxnChg>
      </pc:sldChg>
      <pc:sldChg chg="delSp modSp add">
        <pc:chgData name="Lewis, Gareth" userId="0ca0577c-2ada-4abb-9a17-e7a804bbaaa5" providerId="ADAL" clId="{CDF70B26-C011-4AC8-A3EB-932093375F82}" dt="2019-03-23T12:38:09.078" v="7166" actId="20577"/>
        <pc:sldMkLst>
          <pc:docMk/>
          <pc:sldMk cId="1583028707" sldId="441"/>
        </pc:sldMkLst>
        <pc:spChg chg="mod">
          <ac:chgData name="Lewis, Gareth" userId="0ca0577c-2ada-4abb-9a17-e7a804bbaaa5" providerId="ADAL" clId="{CDF70B26-C011-4AC8-A3EB-932093375F82}" dt="2019-03-23T12:38:09.078" v="7166" actId="20577"/>
          <ac:spMkLst>
            <pc:docMk/>
            <pc:sldMk cId="1583028707" sldId="441"/>
            <ac:spMk id="3" creationId="{00000000-0000-0000-0000-000000000000}"/>
          </ac:spMkLst>
        </pc:spChg>
        <pc:grpChg chg="del">
          <ac:chgData name="Lewis, Gareth" userId="0ca0577c-2ada-4abb-9a17-e7a804bbaaa5" providerId="ADAL" clId="{CDF70B26-C011-4AC8-A3EB-932093375F82}" dt="2019-03-23T12:37:33.294" v="7066" actId="478"/>
          <ac:grpSpMkLst>
            <pc:docMk/>
            <pc:sldMk cId="1583028707" sldId="441"/>
            <ac:grpSpMk id="2" creationId="{1872031D-144E-43CB-9801-D31B293333AD}"/>
          </ac:grpSpMkLst>
        </pc:grpChg>
        <pc:cxnChg chg="mod">
          <ac:chgData name="Lewis, Gareth" userId="0ca0577c-2ada-4abb-9a17-e7a804bbaaa5" providerId="ADAL" clId="{CDF70B26-C011-4AC8-A3EB-932093375F82}" dt="2019-03-23T12:37:33.294" v="7066" actId="478"/>
          <ac:cxnSpMkLst>
            <pc:docMk/>
            <pc:sldMk cId="1583028707" sldId="441"/>
            <ac:cxnSpMk id="51" creationId="{8D13F088-082D-4913-8D92-43E0C3163CA0}"/>
          </ac:cxnSpMkLst>
        </pc:cxnChg>
        <pc:cxnChg chg="mod">
          <ac:chgData name="Lewis, Gareth" userId="0ca0577c-2ada-4abb-9a17-e7a804bbaaa5" providerId="ADAL" clId="{CDF70B26-C011-4AC8-A3EB-932093375F82}" dt="2019-03-23T12:37:33.294" v="7066" actId="478"/>
          <ac:cxnSpMkLst>
            <pc:docMk/>
            <pc:sldMk cId="1583028707" sldId="441"/>
            <ac:cxnSpMk id="55" creationId="{B4C83621-20B1-483B-BC2A-F0A2FC129090}"/>
          </ac:cxnSpMkLst>
        </pc:cxnChg>
        <pc:cxnChg chg="mod">
          <ac:chgData name="Lewis, Gareth" userId="0ca0577c-2ada-4abb-9a17-e7a804bbaaa5" providerId="ADAL" clId="{CDF70B26-C011-4AC8-A3EB-932093375F82}" dt="2019-03-23T12:37:33.294" v="7066" actId="478"/>
          <ac:cxnSpMkLst>
            <pc:docMk/>
            <pc:sldMk cId="1583028707" sldId="441"/>
            <ac:cxnSpMk id="60" creationId="{E492D94F-8420-4518-87FD-633730EAF030}"/>
          </ac:cxnSpMkLst>
        </pc:cxnChg>
        <pc:cxnChg chg="mod">
          <ac:chgData name="Lewis, Gareth" userId="0ca0577c-2ada-4abb-9a17-e7a804bbaaa5" providerId="ADAL" clId="{CDF70B26-C011-4AC8-A3EB-932093375F82}" dt="2019-03-23T12:37:33.294" v="7066" actId="478"/>
          <ac:cxnSpMkLst>
            <pc:docMk/>
            <pc:sldMk cId="1583028707" sldId="441"/>
            <ac:cxnSpMk id="63" creationId="{FCEE7CC7-CF06-4B2C-9139-A127DDA26288}"/>
          </ac:cxnSpMkLst>
        </pc:cxnChg>
      </pc:sldChg>
      <pc:sldChg chg="addSp modSp add">
        <pc:chgData name="Lewis, Gareth" userId="0ca0577c-2ada-4abb-9a17-e7a804bbaaa5" providerId="ADAL" clId="{CDF70B26-C011-4AC8-A3EB-932093375F82}" dt="2019-03-23T12:41:49.478" v="7401" actId="1038"/>
        <pc:sldMkLst>
          <pc:docMk/>
          <pc:sldMk cId="2042820840" sldId="442"/>
        </pc:sldMkLst>
        <pc:spChg chg="mod">
          <ac:chgData name="Lewis, Gareth" userId="0ca0577c-2ada-4abb-9a17-e7a804bbaaa5" providerId="ADAL" clId="{CDF70B26-C011-4AC8-A3EB-932093375F82}" dt="2019-03-23T12:40:45.270" v="7378" actId="20577"/>
          <ac:spMkLst>
            <pc:docMk/>
            <pc:sldMk cId="2042820840" sldId="442"/>
            <ac:spMk id="3" creationId="{00000000-0000-0000-0000-000000000000}"/>
          </ac:spMkLst>
        </pc:spChg>
        <pc:picChg chg="add mod modCrop">
          <ac:chgData name="Lewis, Gareth" userId="0ca0577c-2ada-4abb-9a17-e7a804bbaaa5" providerId="ADAL" clId="{CDF70B26-C011-4AC8-A3EB-932093375F82}" dt="2019-03-23T12:41:49.478" v="7401" actId="1038"/>
          <ac:picMkLst>
            <pc:docMk/>
            <pc:sldMk cId="2042820840" sldId="442"/>
            <ac:picMk id="2" creationId="{E52B9129-BAD0-4B77-9A70-72D2098DB597}"/>
          </ac:picMkLst>
        </pc:picChg>
        <pc:picChg chg="add mod">
          <ac:chgData name="Lewis, Gareth" userId="0ca0577c-2ada-4abb-9a17-e7a804bbaaa5" providerId="ADAL" clId="{CDF70B26-C011-4AC8-A3EB-932093375F82}" dt="2019-03-23T12:40:43.695" v="7377" actId="1036"/>
          <ac:picMkLst>
            <pc:docMk/>
            <pc:sldMk cId="2042820840" sldId="442"/>
            <ac:picMk id="20482" creationId="{E9F5C8D0-BAE9-4CA1-97EE-A24C764E65E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4/6/2019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4/6/2019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9861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63827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109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431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9597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4672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50412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D3C0C-B4B3-4CD4-8ABD-56A2DBF64D39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4607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217443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80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bobby-tables.com/pytho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ythoncentral.io/introduction-to-sqlite-in-python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 descr="https://lh5.googleusercontent.com/Y1PJKzfCw_Vbm4aUYsdu7nB9OUrvPWyygukEEw1wtNy2K27lzX8JMaZtWut6Y9W9RZMRVJlWDWNoS187dkSVfanRPyNjt02bj5eaRz8tu4MCPa8ir7Xz5zkflA2R5DgKHmrBSB38OG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3" name="Picture 7" descr="https://lh6.googleusercontent.com/zdVc9a5gHTae7VrNZXI-q1ppY_MB-A5E0D9tYeaTzS_J8WpeXmeCckgzMl1HBcBx2QhpYTWpg0itQQr7s2_SSoZLOBtFCT-hS88g6d1VgzdKSwHnDr7cgVAls-Wfe6UOMMUQ6zJYN1w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2038" y="-3773488"/>
            <a:ext cx="552450" cy="476250"/>
          </a:xfrm>
          <a:prstGeom prst="rect">
            <a:avLst/>
          </a:prstGeom>
          <a:noFill/>
        </p:spPr>
      </p:pic>
      <p:pic>
        <p:nvPicPr>
          <p:cNvPr id="116744" name="Picture 8" descr="https://lh6.googleusercontent.com/01jnqT7hbUAXilROkmEGhMHPWGXGnb_E4d-CVxRs-gsBNijqtJxS7NgAhYugiMVWFdYQ_xEJJWOLYPKR1YByNNmaFeVTUjYIenIb_WZqVRmnO4D98yKmpSEpB0--9-K-xTHdCTwOxf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3851920" y="6211669"/>
            <a:ext cx="5292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COMP260: Distributed Systems</a:t>
            </a: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BSc (Hons) Computing for Games</a:t>
            </a: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51520" y="4006805"/>
            <a:ext cx="871296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Lecture </a:t>
            </a:r>
            <a:r>
              <a:rPr lang="en-US" sz="36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9</a:t>
            </a: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: Users and User Security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Data oriented programming</a:t>
            </a:r>
          </a:p>
          <a:p>
            <a:pPr lvl="2"/>
            <a:r>
              <a:rPr lang="en-GB" dirty="0"/>
              <a:t>We’ve seen that OOA / OOD / OOP gives us a powerful paradigm to go from loose textual requirements to form (class hierarchies / component &amp; package) and function (flowcharts, state diagrams, activity diagrams etc)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68D1DD-A66F-4904-8E58-16221E84A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675347"/>
            <a:ext cx="2543530" cy="2962689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FA5FF48-17A3-4CE6-9B1D-81C8D99ED961}"/>
              </a:ext>
            </a:extLst>
          </p:cNvPr>
          <p:cNvSpPr/>
          <p:nvPr/>
        </p:nvSpPr>
        <p:spPr>
          <a:xfrm>
            <a:off x="3203848" y="4914375"/>
            <a:ext cx="978408" cy="484632"/>
          </a:xfrm>
          <a:prstGeom prst="righ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4F2E17-8CBA-435F-8585-B580A19C79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03" b="1"/>
          <a:stretch/>
        </p:blipFill>
        <p:spPr>
          <a:xfrm>
            <a:off x="6239573" y="3390900"/>
            <a:ext cx="2432014" cy="1846334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9DD139-BF2E-43D9-833C-549F0DEBF2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5976" y="5017680"/>
            <a:ext cx="2999992" cy="165168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667947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Data oriented programming</a:t>
            </a:r>
          </a:p>
          <a:p>
            <a:pPr lvl="2"/>
            <a:r>
              <a:rPr lang="en-GB" dirty="0"/>
              <a:t>OOA / OOD / OOP works really well, until we end up with large class hierarchies</a:t>
            </a:r>
          </a:p>
          <a:p>
            <a:pPr lvl="2"/>
            <a:r>
              <a:rPr lang="en-GB" dirty="0"/>
              <a:t>By large</a:t>
            </a:r>
          </a:p>
          <a:p>
            <a:pPr lvl="3"/>
            <a:r>
              <a:rPr lang="en-GB" dirty="0"/>
              <a:t>Lots of depth (base-r / parent classes)</a:t>
            </a:r>
          </a:p>
          <a:p>
            <a:pPr lvl="3"/>
            <a:r>
              <a:rPr lang="en-GB" dirty="0"/>
              <a:t>Lots of width (derived classes per base/parent class)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2 killer problems</a:t>
            </a:r>
          </a:p>
          <a:p>
            <a:pPr lvl="3"/>
            <a:r>
              <a:rPr lang="en-GB" dirty="0"/>
              <a:t>1. compile time</a:t>
            </a:r>
          </a:p>
          <a:p>
            <a:pPr lvl="4"/>
            <a:r>
              <a:rPr lang="en-GB" dirty="0"/>
              <a:t>Touching baser-class definition will lead to large rebuilds</a:t>
            </a:r>
          </a:p>
          <a:p>
            <a:pPr lvl="4"/>
            <a:r>
              <a:rPr lang="en-GB" dirty="0"/>
              <a:t>Can be a performance issue in C++</a:t>
            </a:r>
          </a:p>
          <a:p>
            <a:pPr lvl="3"/>
            <a:r>
              <a:rPr lang="en-GB" dirty="0"/>
              <a:t>2. designer impact</a:t>
            </a:r>
          </a:p>
          <a:p>
            <a:pPr lvl="4"/>
            <a:r>
              <a:rPr lang="en-GB" dirty="0"/>
              <a:t>Designers need to touch their data</a:t>
            </a:r>
          </a:p>
          <a:p>
            <a:pPr lvl="4"/>
            <a:r>
              <a:rPr lang="en-GB" dirty="0"/>
              <a:t>Having it defined in code may not be the best place for this</a:t>
            </a:r>
          </a:p>
          <a:p>
            <a:pPr lvl="5"/>
            <a:r>
              <a:rPr lang="en-GB" dirty="0"/>
              <a:t>To a degree, Unity side-steps this with the Inspector, but it’s not a perfect vehicle and struggles under scale</a:t>
            </a:r>
          </a:p>
        </p:txBody>
      </p:sp>
    </p:spTree>
    <p:extLst>
      <p:ext uri="{BB962C8B-B14F-4D97-AF65-F5344CB8AC3E}">
        <p14:creationId xmlns:p14="http://schemas.microsoft.com/office/powerpoint/2010/main" val="1596389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Data oriented programming</a:t>
            </a:r>
          </a:p>
          <a:p>
            <a:pPr lvl="2"/>
            <a:r>
              <a:rPr lang="en-GB" dirty="0"/>
              <a:t>With data orientation</a:t>
            </a:r>
          </a:p>
          <a:p>
            <a:pPr lvl="3"/>
            <a:r>
              <a:rPr lang="en-GB" dirty="0"/>
              <a:t>Move game data that is important to designers into frameworks  that they can work on WITHOUT involving programmers</a:t>
            </a:r>
          </a:p>
          <a:p>
            <a:pPr lvl="3"/>
            <a:r>
              <a:rPr lang="en-GB" dirty="0"/>
              <a:t>Make game architecture more generic and less hierarchical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Databases / designer legible formats (SQL, Excel, XML) are good for this</a:t>
            </a:r>
          </a:p>
        </p:txBody>
      </p:sp>
    </p:spTree>
    <p:extLst>
      <p:ext uri="{BB962C8B-B14F-4D97-AF65-F5344CB8AC3E}">
        <p14:creationId xmlns:p14="http://schemas.microsoft.com/office/powerpoint/2010/main" val="641745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Data oriented programming</a:t>
            </a:r>
          </a:p>
          <a:p>
            <a:pPr lvl="2"/>
            <a:r>
              <a:rPr lang="en-GB" dirty="0"/>
              <a:t>An Example: </a:t>
            </a:r>
            <a:r>
              <a:rPr lang="en-GB" dirty="0" err="1"/>
              <a:t>Underzone</a:t>
            </a:r>
            <a:r>
              <a:rPr lang="en-GB" dirty="0"/>
              <a:t> Game</a:t>
            </a:r>
          </a:p>
          <a:p>
            <a:pPr lvl="3"/>
            <a:r>
              <a:rPr lang="en-GB" dirty="0"/>
              <a:t>This game has 20 weapons that are shared between player and baddies</a:t>
            </a:r>
          </a:p>
          <a:p>
            <a:pPr lvl="4"/>
            <a:r>
              <a:rPr lang="en-GB" dirty="0"/>
              <a:t>Guns, lasers and bombs</a:t>
            </a:r>
          </a:p>
          <a:p>
            <a:pPr lvl="3"/>
            <a:r>
              <a:rPr lang="en-GB" dirty="0"/>
              <a:t>Each has their own ammo and damage types, </a:t>
            </a:r>
            <a:r>
              <a:rPr lang="en-GB" dirty="0" err="1"/>
              <a:t>vfx</a:t>
            </a:r>
            <a:r>
              <a:rPr lang="en-GB" dirty="0"/>
              <a:t>, </a:t>
            </a:r>
            <a:r>
              <a:rPr lang="en-GB" dirty="0" err="1"/>
              <a:t>sfx</a:t>
            </a:r>
            <a:r>
              <a:rPr lang="en-GB" dirty="0"/>
              <a:t>, in-game text and so on</a:t>
            </a:r>
          </a:p>
          <a:p>
            <a:pPr lvl="3"/>
            <a:r>
              <a:rPr lang="en-GB" dirty="0"/>
              <a:t>Also have their own level ups (procedural weapons)</a:t>
            </a:r>
          </a:p>
          <a:p>
            <a:pPr lvl="4"/>
            <a:r>
              <a:rPr lang="en-GB" dirty="0"/>
              <a:t>Damage, range, speed, spread, blast radius, shot time, </a:t>
            </a:r>
            <a:r>
              <a:rPr lang="en-GB" dirty="0" err="1"/>
              <a:t>dps</a:t>
            </a:r>
            <a:r>
              <a:rPr lang="en-GB" dirty="0"/>
              <a:t> etc</a:t>
            </a:r>
          </a:p>
          <a:p>
            <a:pPr lvl="4"/>
            <a:endParaRPr lang="en-GB" dirty="0"/>
          </a:p>
          <a:p>
            <a:pPr lvl="3"/>
            <a:r>
              <a:rPr lang="en-GB" dirty="0"/>
              <a:t>TL;DR</a:t>
            </a:r>
          </a:p>
          <a:p>
            <a:pPr lvl="4"/>
            <a:r>
              <a:rPr lang="en-GB" dirty="0"/>
              <a:t>Lots of weapons for player and baddies</a:t>
            </a:r>
          </a:p>
          <a:p>
            <a:pPr lvl="4"/>
            <a:r>
              <a:rPr lang="en-GB" dirty="0"/>
              <a:t>Lots of data that I (programmer) don’t want to touch</a:t>
            </a:r>
          </a:p>
        </p:txBody>
      </p:sp>
    </p:spTree>
    <p:extLst>
      <p:ext uri="{BB962C8B-B14F-4D97-AF65-F5344CB8AC3E}">
        <p14:creationId xmlns:p14="http://schemas.microsoft.com/office/powerpoint/2010/main" val="3533631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Data oriented programming</a:t>
            </a:r>
          </a:p>
          <a:p>
            <a:pPr lvl="2"/>
            <a:r>
              <a:rPr lang="en-GB" dirty="0"/>
              <a:t>With OOD/P</a:t>
            </a:r>
          </a:p>
          <a:p>
            <a:pPr lvl="3"/>
            <a:r>
              <a:rPr lang="en-GB" dirty="0"/>
              <a:t>Build a massive class hierarchy and populate with each weapon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r>
              <a:rPr lang="en-GB" dirty="0"/>
              <a:t>How do we distinguish between baddie and player weapon approaches?</a:t>
            </a:r>
          </a:p>
          <a:p>
            <a:pPr lvl="4"/>
            <a:r>
              <a:rPr lang="en-GB" sz="1600" dirty="0">
                <a:latin typeface="Consolas" panose="020B0609020204030204" pitchFamily="49" charset="0"/>
              </a:rPr>
              <a:t>if(</a:t>
            </a:r>
            <a:r>
              <a:rPr lang="en-GB" sz="1600" dirty="0" err="1">
                <a:latin typeface="Consolas" panose="020B0609020204030204" pitchFamily="49" charset="0"/>
              </a:rPr>
              <a:t>is_baddie_owner</a:t>
            </a:r>
            <a:r>
              <a:rPr lang="en-GB" sz="1600" dirty="0">
                <a:latin typeface="Consolas" panose="020B0609020204030204" pitchFamily="49" charset="0"/>
              </a:rPr>
              <a:t> == true)</a:t>
            </a:r>
          </a:p>
          <a:p>
            <a:pPr lvl="3"/>
            <a:r>
              <a:rPr lang="en-GB" sz="1600" dirty="0"/>
              <a:t>How do we manage all the weapon data?</a:t>
            </a:r>
          </a:p>
          <a:p>
            <a:pPr lvl="4"/>
            <a:r>
              <a:rPr lang="en-GB" sz="1600" dirty="0"/>
              <a:t>Store in class and let designers work with it?</a:t>
            </a:r>
          </a:p>
          <a:p>
            <a:pPr lvl="3"/>
            <a:r>
              <a:rPr lang="en-GB" sz="1600" dirty="0"/>
              <a:t>Often end up with a lot of </a:t>
            </a:r>
            <a:r>
              <a:rPr lang="en-GB" sz="1600" dirty="0" err="1"/>
              <a:t>copypasta</a:t>
            </a:r>
            <a:r>
              <a:rPr lang="en-GB" sz="1600" dirty="0"/>
              <a:t> lightweight derived classes (1-4)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FF26F09-1396-4EF6-8A5E-428856CB01AA}"/>
              </a:ext>
            </a:extLst>
          </p:cNvPr>
          <p:cNvGrpSpPr/>
          <p:nvPr/>
        </p:nvGrpSpPr>
        <p:grpSpPr>
          <a:xfrm>
            <a:off x="1835696" y="2420888"/>
            <a:ext cx="5832648" cy="2176400"/>
            <a:chOff x="1403648" y="2852936"/>
            <a:chExt cx="5832648" cy="21764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64CF37D-7171-4808-A468-5ED4143D74C2}"/>
                </a:ext>
              </a:extLst>
            </p:cNvPr>
            <p:cNvSpPr/>
            <p:nvPr/>
          </p:nvSpPr>
          <p:spPr>
            <a:xfrm>
              <a:off x="3707904" y="2852936"/>
              <a:ext cx="1152128" cy="64807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>
                  <a:solidFill>
                    <a:schemeClr val="bg1">
                      <a:lumMod val="95000"/>
                    </a:schemeClr>
                  </a:solidFill>
                </a:rPr>
                <a:t>Base</a:t>
              </a:r>
            </a:p>
            <a:p>
              <a:pPr algn="ctr"/>
              <a:r>
                <a:rPr lang="en-GB">
                  <a:solidFill>
                    <a:schemeClr val="bg1">
                      <a:lumMod val="95000"/>
                    </a:schemeClr>
                  </a:solidFill>
                </a:rPr>
                <a:t>Weapon</a:t>
              </a:r>
              <a:endParaRPr lang="en-GB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29F83A3-FE45-4420-B55F-9B7F8F59D7D3}"/>
                </a:ext>
              </a:extLst>
            </p:cNvPr>
            <p:cNvSpPr/>
            <p:nvPr/>
          </p:nvSpPr>
          <p:spPr>
            <a:xfrm>
              <a:off x="2123728" y="3717032"/>
              <a:ext cx="1152128" cy="64807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bg1">
                      <a:lumMod val="95000"/>
                    </a:schemeClr>
                  </a:solidFill>
                </a:rPr>
                <a:t>Laser</a:t>
              </a:r>
            </a:p>
            <a:p>
              <a:pPr algn="ctr"/>
              <a:r>
                <a:rPr lang="en-GB" dirty="0">
                  <a:solidFill>
                    <a:schemeClr val="bg1">
                      <a:lumMod val="95000"/>
                    </a:schemeClr>
                  </a:solidFill>
                </a:rPr>
                <a:t>Weapon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B8971FA-9A92-4D20-9A97-80557767C95F}"/>
                </a:ext>
              </a:extLst>
            </p:cNvPr>
            <p:cNvSpPr/>
            <p:nvPr/>
          </p:nvSpPr>
          <p:spPr>
            <a:xfrm>
              <a:off x="3707904" y="3717032"/>
              <a:ext cx="1152128" cy="64807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bg1">
                      <a:lumMod val="95000"/>
                    </a:schemeClr>
                  </a:solidFill>
                </a:rPr>
                <a:t>Bomb</a:t>
              </a:r>
            </a:p>
            <a:p>
              <a:pPr algn="ctr"/>
              <a:r>
                <a:rPr lang="en-GB" dirty="0">
                  <a:solidFill>
                    <a:schemeClr val="bg1">
                      <a:lumMod val="95000"/>
                    </a:schemeClr>
                  </a:solidFill>
                </a:rPr>
                <a:t>Weapon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D6D784-5052-465F-9591-C5E68D2C2397}"/>
                </a:ext>
              </a:extLst>
            </p:cNvPr>
            <p:cNvSpPr/>
            <p:nvPr/>
          </p:nvSpPr>
          <p:spPr>
            <a:xfrm>
              <a:off x="5364088" y="3717032"/>
              <a:ext cx="1152128" cy="64807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bg1">
                      <a:lumMod val="95000"/>
                    </a:schemeClr>
                  </a:solidFill>
                </a:rPr>
                <a:t>Bullet</a:t>
              </a:r>
            </a:p>
            <a:p>
              <a:pPr algn="ctr"/>
              <a:r>
                <a:rPr lang="en-GB" dirty="0">
                  <a:solidFill>
                    <a:schemeClr val="bg1">
                      <a:lumMod val="95000"/>
                    </a:schemeClr>
                  </a:solidFill>
                </a:rPr>
                <a:t>Weapon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69D554DC-FA43-4C53-B485-FF7C81717072}"/>
                </a:ext>
              </a:extLst>
            </p:cNvPr>
            <p:cNvGrpSpPr/>
            <p:nvPr/>
          </p:nvGrpSpPr>
          <p:grpSpPr>
            <a:xfrm>
              <a:off x="1403648" y="4365104"/>
              <a:ext cx="2562994" cy="655848"/>
              <a:chOff x="1403648" y="4365104"/>
              <a:chExt cx="2562994" cy="655848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BC31F18-7B2A-4053-89A3-8EBC73F40AF8}"/>
                  </a:ext>
                </a:extLst>
              </p:cNvPr>
              <p:cNvGrpSpPr/>
              <p:nvPr/>
            </p:nvGrpSpPr>
            <p:grpSpPr>
              <a:xfrm>
                <a:off x="1403648" y="4653136"/>
                <a:ext cx="2562994" cy="367816"/>
                <a:chOff x="2051720" y="4581128"/>
                <a:chExt cx="2562994" cy="367816"/>
              </a:xfrm>
            </p:grpSpPr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60C215DD-CF88-420B-9F29-1706527A8AE2}"/>
                    </a:ext>
                  </a:extLst>
                </p:cNvPr>
                <p:cNvSpPr/>
                <p:nvPr/>
              </p:nvSpPr>
              <p:spPr>
                <a:xfrm>
                  <a:off x="2051720" y="4581128"/>
                  <a:ext cx="576064" cy="360040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>
                      <a:solidFill>
                        <a:schemeClr val="bg1">
                          <a:lumMod val="95000"/>
                        </a:schemeClr>
                      </a:solidFill>
                    </a:rPr>
                    <a:t>1</a:t>
                  </a:r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1C2E1480-CA78-4193-AFF8-039A1F6E6E24}"/>
                    </a:ext>
                  </a:extLst>
                </p:cNvPr>
                <p:cNvSpPr/>
                <p:nvPr/>
              </p:nvSpPr>
              <p:spPr>
                <a:xfrm>
                  <a:off x="2720752" y="4587974"/>
                  <a:ext cx="576064" cy="360040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>
                      <a:solidFill>
                        <a:schemeClr val="bg1">
                          <a:lumMod val="95000"/>
                        </a:schemeClr>
                      </a:solidFill>
                    </a:rPr>
                    <a:t>2</a:t>
                  </a: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EDDD3E27-6248-4D3F-B175-28CB996E618F}"/>
                    </a:ext>
                  </a:extLst>
                </p:cNvPr>
                <p:cNvSpPr/>
                <p:nvPr/>
              </p:nvSpPr>
              <p:spPr>
                <a:xfrm>
                  <a:off x="3389784" y="4588904"/>
                  <a:ext cx="576064" cy="360040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>
                      <a:solidFill>
                        <a:schemeClr val="bg1">
                          <a:lumMod val="95000"/>
                        </a:schemeClr>
                      </a:solidFill>
                    </a:rPr>
                    <a:t>3</a:t>
                  </a:r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20FA50A2-09F1-41F1-879A-C636BF099110}"/>
                    </a:ext>
                  </a:extLst>
                </p:cNvPr>
                <p:cNvSpPr/>
                <p:nvPr/>
              </p:nvSpPr>
              <p:spPr>
                <a:xfrm>
                  <a:off x="4038650" y="4587974"/>
                  <a:ext cx="576064" cy="360040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>
                      <a:solidFill>
                        <a:schemeClr val="bg1">
                          <a:lumMod val="95000"/>
                        </a:schemeClr>
                      </a:solidFill>
                    </a:rPr>
                    <a:t>4</a:t>
                  </a:r>
                </a:p>
              </p:txBody>
            </p:sp>
          </p:grpSp>
          <p:cxnSp>
            <p:nvCxnSpPr>
              <p:cNvPr id="13" name="Connector: Elbow 12">
                <a:extLst>
                  <a:ext uri="{FF2B5EF4-FFF2-40B4-BE49-F238E27FC236}">
                    <a16:creationId xmlns:a16="http://schemas.microsoft.com/office/drawing/2014/main" id="{3B58CC9F-6F4C-480F-A395-C3FC9C9B654E}"/>
                  </a:ext>
                </a:extLst>
              </p:cNvPr>
              <p:cNvCxnSpPr>
                <a:cxnSpLocks/>
                <a:stCxn id="8" idx="0"/>
                <a:endCxn id="5" idx="2"/>
              </p:cNvCxnSpPr>
              <p:nvPr/>
            </p:nvCxnSpPr>
            <p:spPr>
              <a:xfrm rot="5400000" flipH="1" flipV="1">
                <a:off x="2051720" y="4005064"/>
                <a:ext cx="288032" cy="1008112"/>
              </a:xfrm>
              <a:prstGeom prst="bentConnector3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Connector: Elbow 13">
                <a:extLst>
                  <a:ext uri="{FF2B5EF4-FFF2-40B4-BE49-F238E27FC236}">
                    <a16:creationId xmlns:a16="http://schemas.microsoft.com/office/drawing/2014/main" id="{E7273D74-897A-4D0C-8555-DF269A94CFEE}"/>
                  </a:ext>
                </a:extLst>
              </p:cNvPr>
              <p:cNvCxnSpPr>
                <a:cxnSpLocks/>
                <a:stCxn id="9" idx="0"/>
                <a:endCxn id="5" idx="2"/>
              </p:cNvCxnSpPr>
              <p:nvPr/>
            </p:nvCxnSpPr>
            <p:spPr>
              <a:xfrm rot="5400000" flipH="1" flipV="1">
                <a:off x="2382813" y="4343003"/>
                <a:ext cx="294878" cy="339080"/>
              </a:xfrm>
              <a:prstGeom prst="bentConnector3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C5835CEA-6219-470C-B0A1-09B4262A3B93}"/>
                  </a:ext>
                </a:extLst>
              </p:cNvPr>
              <p:cNvCxnSpPr>
                <a:cxnSpLocks/>
                <a:stCxn id="10" idx="0"/>
                <a:endCxn id="5" idx="2"/>
              </p:cNvCxnSpPr>
              <p:nvPr/>
            </p:nvCxnSpPr>
            <p:spPr>
              <a:xfrm rot="16200000" flipV="1">
                <a:off x="2716864" y="4348032"/>
                <a:ext cx="295808" cy="329952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nector: Elbow 19">
                <a:extLst>
                  <a:ext uri="{FF2B5EF4-FFF2-40B4-BE49-F238E27FC236}">
                    <a16:creationId xmlns:a16="http://schemas.microsoft.com/office/drawing/2014/main" id="{5D5854FA-CC69-4FDB-B8F2-12982CA24B6F}"/>
                  </a:ext>
                </a:extLst>
              </p:cNvPr>
              <p:cNvCxnSpPr>
                <a:cxnSpLocks/>
                <a:stCxn id="5" idx="2"/>
                <a:endCxn id="11" idx="0"/>
              </p:cNvCxnSpPr>
              <p:nvPr/>
            </p:nvCxnSpPr>
            <p:spPr>
              <a:xfrm rot="16200000" flipH="1">
                <a:off x="3041762" y="4023134"/>
                <a:ext cx="294878" cy="978818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6" name="Connector: Elbow 25">
              <a:extLst>
                <a:ext uri="{FF2B5EF4-FFF2-40B4-BE49-F238E27FC236}">
                  <a16:creationId xmlns:a16="http://schemas.microsoft.com/office/drawing/2014/main" id="{B45BC9B7-D132-42DC-BB9D-FCA268BEB18D}"/>
                </a:ext>
              </a:extLst>
            </p:cNvPr>
            <p:cNvCxnSpPr>
              <a:cxnSpLocks/>
              <a:stCxn id="5" idx="0"/>
              <a:endCxn id="2" idx="2"/>
            </p:cNvCxnSpPr>
            <p:nvPr/>
          </p:nvCxnSpPr>
          <p:spPr>
            <a:xfrm rot="5400000" flipH="1" flipV="1">
              <a:off x="3383868" y="2816932"/>
              <a:ext cx="216024" cy="1584176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F84D32D9-81F3-4CBE-A1F6-CED460F5FA7F}"/>
                </a:ext>
              </a:extLst>
            </p:cNvPr>
            <p:cNvCxnSpPr>
              <a:cxnSpLocks/>
              <a:stCxn id="6" idx="0"/>
              <a:endCxn id="2" idx="2"/>
            </p:cNvCxnSpPr>
            <p:nvPr/>
          </p:nvCxnSpPr>
          <p:spPr>
            <a:xfrm rot="5400000" flipH="1" flipV="1">
              <a:off x="4175956" y="3609020"/>
              <a:ext cx="216024" cy="12700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or: Elbow 31">
              <a:extLst>
                <a:ext uri="{FF2B5EF4-FFF2-40B4-BE49-F238E27FC236}">
                  <a16:creationId xmlns:a16="http://schemas.microsoft.com/office/drawing/2014/main" id="{26DCBBA2-9D2E-4108-8A8F-4502C83FD786}"/>
                </a:ext>
              </a:extLst>
            </p:cNvPr>
            <p:cNvCxnSpPr>
              <a:cxnSpLocks/>
              <a:stCxn id="7" idx="0"/>
              <a:endCxn id="2" idx="2"/>
            </p:cNvCxnSpPr>
            <p:nvPr/>
          </p:nvCxnSpPr>
          <p:spPr>
            <a:xfrm rot="16200000" flipV="1">
              <a:off x="5004048" y="2780928"/>
              <a:ext cx="216024" cy="1656184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24E145B0-0B10-46FA-BD64-5D8D719A670F}"/>
                </a:ext>
              </a:extLst>
            </p:cNvPr>
            <p:cNvGrpSpPr/>
            <p:nvPr/>
          </p:nvGrpSpPr>
          <p:grpSpPr>
            <a:xfrm>
              <a:off x="4673302" y="4365104"/>
              <a:ext cx="2562994" cy="664232"/>
              <a:chOff x="1403648" y="4356720"/>
              <a:chExt cx="2562994" cy="664232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BA9BD913-FB1A-40C7-8C47-C77968BA1896}"/>
                  </a:ext>
                </a:extLst>
              </p:cNvPr>
              <p:cNvGrpSpPr/>
              <p:nvPr/>
            </p:nvGrpSpPr>
            <p:grpSpPr>
              <a:xfrm>
                <a:off x="1403648" y="4653136"/>
                <a:ext cx="2562994" cy="367816"/>
                <a:chOff x="2051720" y="4581128"/>
                <a:chExt cx="2562994" cy="367816"/>
              </a:xfrm>
            </p:grpSpPr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01B32492-EA04-4AD4-A183-350CB59F5CEF}"/>
                    </a:ext>
                  </a:extLst>
                </p:cNvPr>
                <p:cNvSpPr/>
                <p:nvPr/>
              </p:nvSpPr>
              <p:spPr>
                <a:xfrm>
                  <a:off x="2051720" y="4581128"/>
                  <a:ext cx="576064" cy="360040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>
                      <a:solidFill>
                        <a:schemeClr val="bg1">
                          <a:lumMod val="95000"/>
                        </a:schemeClr>
                      </a:solidFill>
                    </a:rPr>
                    <a:t>1</a:t>
                  </a: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3374FC14-F818-4D36-9E41-8E0499251980}"/>
                    </a:ext>
                  </a:extLst>
                </p:cNvPr>
                <p:cNvSpPr/>
                <p:nvPr/>
              </p:nvSpPr>
              <p:spPr>
                <a:xfrm>
                  <a:off x="2720752" y="4587974"/>
                  <a:ext cx="576064" cy="360040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>
                      <a:solidFill>
                        <a:schemeClr val="bg1">
                          <a:lumMod val="95000"/>
                        </a:schemeClr>
                      </a:solidFill>
                    </a:rPr>
                    <a:t>2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FD919673-23E0-4FEB-B2DB-1350466A29E1}"/>
                    </a:ext>
                  </a:extLst>
                </p:cNvPr>
                <p:cNvSpPr/>
                <p:nvPr/>
              </p:nvSpPr>
              <p:spPr>
                <a:xfrm>
                  <a:off x="3389784" y="4588904"/>
                  <a:ext cx="576064" cy="360040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>
                      <a:solidFill>
                        <a:schemeClr val="bg1">
                          <a:lumMod val="95000"/>
                        </a:schemeClr>
                      </a:solidFill>
                    </a:rPr>
                    <a:t>3</a:t>
                  </a: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9142123E-343A-456E-A3F8-513EDD8707D1}"/>
                    </a:ext>
                  </a:extLst>
                </p:cNvPr>
                <p:cNvSpPr/>
                <p:nvPr/>
              </p:nvSpPr>
              <p:spPr>
                <a:xfrm>
                  <a:off x="4038650" y="4587974"/>
                  <a:ext cx="576064" cy="360040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600" dirty="0">
                      <a:solidFill>
                        <a:schemeClr val="bg1">
                          <a:lumMod val="95000"/>
                        </a:schemeClr>
                      </a:solidFill>
                    </a:rPr>
                    <a:t>4</a:t>
                  </a:r>
                </a:p>
              </p:txBody>
            </p:sp>
          </p:grpSp>
          <p:cxnSp>
            <p:nvCxnSpPr>
              <p:cNvPr id="38" name="Connector: Elbow 37">
                <a:extLst>
                  <a:ext uri="{FF2B5EF4-FFF2-40B4-BE49-F238E27FC236}">
                    <a16:creationId xmlns:a16="http://schemas.microsoft.com/office/drawing/2014/main" id="{80E881AB-D830-4DE4-A425-EB5796902D55}"/>
                  </a:ext>
                </a:extLst>
              </p:cNvPr>
              <p:cNvCxnSpPr>
                <a:cxnSpLocks/>
                <a:stCxn id="42" idx="0"/>
                <a:endCxn id="7" idx="2"/>
              </p:cNvCxnSpPr>
              <p:nvPr/>
            </p:nvCxnSpPr>
            <p:spPr>
              <a:xfrm rot="5400000" flipH="1" flipV="1">
                <a:off x="2032881" y="4015519"/>
                <a:ext cx="296416" cy="978818"/>
              </a:xfrm>
              <a:prstGeom prst="bentConnector3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nector: Elbow 38">
                <a:extLst>
                  <a:ext uri="{FF2B5EF4-FFF2-40B4-BE49-F238E27FC236}">
                    <a16:creationId xmlns:a16="http://schemas.microsoft.com/office/drawing/2014/main" id="{D8EBDE97-10B0-4DCE-B510-A0E1460EDEB9}"/>
                  </a:ext>
                </a:extLst>
              </p:cNvPr>
              <p:cNvCxnSpPr>
                <a:cxnSpLocks/>
                <a:stCxn id="43" idx="0"/>
                <a:endCxn id="7" idx="2"/>
              </p:cNvCxnSpPr>
              <p:nvPr/>
            </p:nvCxnSpPr>
            <p:spPr>
              <a:xfrm rot="5400000" flipH="1" flipV="1">
                <a:off x="2363974" y="4353458"/>
                <a:ext cx="303262" cy="309786"/>
              </a:xfrm>
              <a:prstGeom prst="bentConnector3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nector: Elbow 39">
                <a:extLst>
                  <a:ext uri="{FF2B5EF4-FFF2-40B4-BE49-F238E27FC236}">
                    <a16:creationId xmlns:a16="http://schemas.microsoft.com/office/drawing/2014/main" id="{3B60CCC6-F75B-456B-8F84-354B15017E12}"/>
                  </a:ext>
                </a:extLst>
              </p:cNvPr>
              <p:cNvCxnSpPr>
                <a:cxnSpLocks/>
                <a:stCxn id="44" idx="0"/>
                <a:endCxn id="7" idx="2"/>
              </p:cNvCxnSpPr>
              <p:nvPr/>
            </p:nvCxnSpPr>
            <p:spPr>
              <a:xfrm rot="16200000" flipV="1">
                <a:off x="2698025" y="4329193"/>
                <a:ext cx="304192" cy="359246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nector: Elbow 40">
                <a:extLst>
                  <a:ext uri="{FF2B5EF4-FFF2-40B4-BE49-F238E27FC236}">
                    <a16:creationId xmlns:a16="http://schemas.microsoft.com/office/drawing/2014/main" id="{3760A1E2-41CB-4479-8DAF-801D1E01456A}"/>
                  </a:ext>
                </a:extLst>
              </p:cNvPr>
              <p:cNvCxnSpPr>
                <a:cxnSpLocks/>
                <a:stCxn id="7" idx="2"/>
                <a:endCxn id="45" idx="0"/>
              </p:cNvCxnSpPr>
              <p:nvPr/>
            </p:nvCxnSpPr>
            <p:spPr>
              <a:xfrm rot="16200000" flipH="1">
                <a:off x="3022923" y="4004295"/>
                <a:ext cx="303262" cy="1008112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85805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Data oriented programming</a:t>
            </a:r>
          </a:p>
          <a:p>
            <a:pPr lvl="2"/>
            <a:r>
              <a:rPr lang="en-GB" dirty="0"/>
              <a:t>With DOA</a:t>
            </a:r>
          </a:p>
          <a:p>
            <a:pPr lvl="3"/>
            <a:r>
              <a:rPr lang="en-GB" dirty="0"/>
              <a:t>1. Build a different class hierarchy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FF02991-DB44-4617-BF0E-752C290CC0CB}"/>
              </a:ext>
            </a:extLst>
          </p:cNvPr>
          <p:cNvGrpSpPr/>
          <p:nvPr/>
        </p:nvGrpSpPr>
        <p:grpSpPr>
          <a:xfrm>
            <a:off x="1403648" y="2636912"/>
            <a:ext cx="5832648" cy="2664296"/>
            <a:chOff x="1763688" y="2708920"/>
            <a:chExt cx="5832648" cy="266429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64CF37D-7171-4808-A468-5ED4143D74C2}"/>
                </a:ext>
              </a:extLst>
            </p:cNvPr>
            <p:cNvSpPr/>
            <p:nvPr/>
          </p:nvSpPr>
          <p:spPr>
            <a:xfrm>
              <a:off x="4139952" y="2708920"/>
              <a:ext cx="1152128" cy="64807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>
                  <a:solidFill>
                    <a:schemeClr val="bg1">
                      <a:lumMod val="95000"/>
                    </a:schemeClr>
                  </a:solidFill>
                </a:rPr>
                <a:t>Base</a:t>
              </a:r>
            </a:p>
            <a:p>
              <a:pPr algn="ctr"/>
              <a:r>
                <a:rPr lang="en-GB">
                  <a:solidFill>
                    <a:schemeClr val="bg1">
                      <a:lumMod val="95000"/>
                    </a:schemeClr>
                  </a:solidFill>
                </a:rPr>
                <a:t>Weapon</a:t>
              </a:r>
              <a:endParaRPr lang="en-GB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B8971FA-9A92-4D20-9A97-80557767C95F}"/>
                </a:ext>
              </a:extLst>
            </p:cNvPr>
            <p:cNvSpPr/>
            <p:nvPr/>
          </p:nvSpPr>
          <p:spPr>
            <a:xfrm>
              <a:off x="4139952" y="3573016"/>
              <a:ext cx="1152128" cy="64807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bg1">
                      <a:lumMod val="95000"/>
                    </a:schemeClr>
                  </a:solidFill>
                </a:rPr>
                <a:t>Bomb</a:t>
              </a:r>
            </a:p>
            <a:p>
              <a:pPr algn="ctr"/>
              <a:r>
                <a:rPr lang="en-GB" dirty="0">
                  <a:solidFill>
                    <a:schemeClr val="bg1">
                      <a:lumMod val="95000"/>
                    </a:schemeClr>
                  </a:solidFill>
                </a:rPr>
                <a:t>Weapon</a:t>
              </a:r>
            </a:p>
          </p:txBody>
        </p:sp>
        <p:cxnSp>
          <p:nvCxnSpPr>
            <p:cNvPr id="26" name="Connector: Elbow 25">
              <a:extLst>
                <a:ext uri="{FF2B5EF4-FFF2-40B4-BE49-F238E27FC236}">
                  <a16:creationId xmlns:a16="http://schemas.microsoft.com/office/drawing/2014/main" id="{B45BC9B7-D132-42DC-BB9D-FCA268BEB18D}"/>
                </a:ext>
              </a:extLst>
            </p:cNvPr>
            <p:cNvCxnSpPr>
              <a:cxnSpLocks/>
              <a:stCxn id="48" idx="0"/>
              <a:endCxn id="2" idx="2"/>
            </p:cNvCxnSpPr>
            <p:nvPr/>
          </p:nvCxnSpPr>
          <p:spPr>
            <a:xfrm rot="5400000" flipH="1" flipV="1">
              <a:off x="3779912" y="2636912"/>
              <a:ext cx="216024" cy="1656184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F84D32D9-81F3-4CBE-A1F6-CED460F5FA7F}"/>
                </a:ext>
              </a:extLst>
            </p:cNvPr>
            <p:cNvCxnSpPr>
              <a:cxnSpLocks/>
              <a:stCxn id="6" idx="0"/>
              <a:endCxn id="2" idx="2"/>
            </p:cNvCxnSpPr>
            <p:nvPr/>
          </p:nvCxnSpPr>
          <p:spPr>
            <a:xfrm rot="5400000" flipH="1" flipV="1">
              <a:off x="4608004" y="3465004"/>
              <a:ext cx="216024" cy="12700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or: Elbow 31">
              <a:extLst>
                <a:ext uri="{FF2B5EF4-FFF2-40B4-BE49-F238E27FC236}">
                  <a16:creationId xmlns:a16="http://schemas.microsoft.com/office/drawing/2014/main" id="{26DCBBA2-9D2E-4108-8A8F-4502C83FD786}"/>
                </a:ext>
              </a:extLst>
            </p:cNvPr>
            <p:cNvCxnSpPr>
              <a:cxnSpLocks/>
              <a:stCxn id="7" idx="0"/>
              <a:endCxn id="2" idx="2"/>
            </p:cNvCxnSpPr>
            <p:nvPr/>
          </p:nvCxnSpPr>
          <p:spPr>
            <a:xfrm rot="16200000" flipV="1">
              <a:off x="5436096" y="2636912"/>
              <a:ext cx="216024" cy="1656184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B89431C-E775-42EE-B355-4F22624C0149}"/>
                </a:ext>
              </a:extLst>
            </p:cNvPr>
            <p:cNvGrpSpPr/>
            <p:nvPr/>
          </p:nvGrpSpPr>
          <p:grpSpPr>
            <a:xfrm>
              <a:off x="5076056" y="3573016"/>
              <a:ext cx="2520280" cy="1800200"/>
              <a:chOff x="5076056" y="3573016"/>
              <a:chExt cx="2520280" cy="180020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3D6D784-5052-465F-9591-C5E68D2C2397}"/>
                  </a:ext>
                </a:extLst>
              </p:cNvPr>
              <p:cNvSpPr/>
              <p:nvPr/>
            </p:nvSpPr>
            <p:spPr>
              <a:xfrm>
                <a:off x="5796136" y="3573016"/>
                <a:ext cx="1152128" cy="648072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bg1">
                        <a:lumMod val="95000"/>
                      </a:schemeClr>
                    </a:solidFill>
                  </a:rPr>
                  <a:t>Bullet</a:t>
                </a:r>
              </a:p>
              <a:p>
                <a:pPr algn="ctr"/>
                <a:r>
                  <a:rPr lang="en-GB" dirty="0">
                    <a:solidFill>
                      <a:schemeClr val="bg1">
                        <a:lumMod val="95000"/>
                      </a:schemeClr>
                    </a:solidFill>
                  </a:rPr>
                  <a:t>Weapon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46827ED9-4B6A-40B7-8AEA-999F8772774C}"/>
                  </a:ext>
                </a:extLst>
              </p:cNvPr>
              <p:cNvSpPr/>
              <p:nvPr/>
            </p:nvSpPr>
            <p:spPr>
              <a:xfrm>
                <a:off x="5076056" y="4509120"/>
                <a:ext cx="1152128" cy="864096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bg1">
                        <a:lumMod val="95000"/>
                      </a:schemeClr>
                    </a:solidFill>
                  </a:rPr>
                  <a:t>Baddie</a:t>
                </a:r>
              </a:p>
              <a:p>
                <a:pPr algn="ctr"/>
                <a:r>
                  <a:rPr lang="en-GB" dirty="0">
                    <a:solidFill>
                      <a:schemeClr val="bg1">
                        <a:lumMod val="95000"/>
                      </a:schemeClr>
                    </a:solidFill>
                  </a:rPr>
                  <a:t>Bullet</a:t>
                </a:r>
              </a:p>
              <a:p>
                <a:pPr algn="ctr"/>
                <a:r>
                  <a:rPr lang="en-GB" dirty="0">
                    <a:solidFill>
                      <a:schemeClr val="bg1">
                        <a:lumMod val="95000"/>
                      </a:schemeClr>
                    </a:solidFill>
                  </a:rPr>
                  <a:t>Weapon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DAF9FE2-B691-4A2A-BEF6-A913132297A8}"/>
                  </a:ext>
                </a:extLst>
              </p:cNvPr>
              <p:cNvSpPr/>
              <p:nvPr/>
            </p:nvSpPr>
            <p:spPr>
              <a:xfrm>
                <a:off x="6444208" y="4509120"/>
                <a:ext cx="1152128" cy="864096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bg1">
                        <a:lumMod val="95000"/>
                      </a:schemeClr>
                    </a:solidFill>
                  </a:rPr>
                  <a:t>Player</a:t>
                </a:r>
              </a:p>
              <a:p>
                <a:pPr algn="ctr"/>
                <a:r>
                  <a:rPr lang="en-GB" dirty="0">
                    <a:solidFill>
                      <a:schemeClr val="bg1">
                        <a:lumMod val="95000"/>
                      </a:schemeClr>
                    </a:solidFill>
                  </a:rPr>
                  <a:t>Bullet</a:t>
                </a:r>
              </a:p>
              <a:p>
                <a:pPr algn="ctr"/>
                <a:r>
                  <a:rPr lang="en-GB" dirty="0">
                    <a:solidFill>
                      <a:schemeClr val="bg1">
                        <a:lumMod val="95000"/>
                      </a:schemeClr>
                    </a:solidFill>
                  </a:rPr>
                  <a:t>Weapon</a:t>
                </a:r>
              </a:p>
            </p:txBody>
          </p:sp>
        </p:grp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1C5D25DA-E983-4C1C-9E39-26F4D2DD9FFD}"/>
                </a:ext>
              </a:extLst>
            </p:cNvPr>
            <p:cNvCxnSpPr>
              <a:cxnSpLocks/>
              <a:stCxn id="33" idx="0"/>
              <a:endCxn id="7" idx="2"/>
            </p:cNvCxnSpPr>
            <p:nvPr/>
          </p:nvCxnSpPr>
          <p:spPr>
            <a:xfrm rot="16200000" flipV="1">
              <a:off x="6552220" y="4041068"/>
              <a:ext cx="288032" cy="648072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ctor: Elbow 45">
              <a:extLst>
                <a:ext uri="{FF2B5EF4-FFF2-40B4-BE49-F238E27FC236}">
                  <a16:creationId xmlns:a16="http://schemas.microsoft.com/office/drawing/2014/main" id="{D4919FD3-0263-4D76-B2FF-A098BBC2A7CF}"/>
                </a:ext>
              </a:extLst>
            </p:cNvPr>
            <p:cNvCxnSpPr>
              <a:cxnSpLocks/>
              <a:stCxn id="31" idx="0"/>
              <a:endCxn id="7" idx="2"/>
            </p:cNvCxnSpPr>
            <p:nvPr/>
          </p:nvCxnSpPr>
          <p:spPr>
            <a:xfrm rot="5400000" flipH="1" flipV="1">
              <a:off x="5868144" y="4005064"/>
              <a:ext cx="288032" cy="720080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59D23C2-E3C5-4738-A1B0-BA8D5E90BB7D}"/>
                </a:ext>
              </a:extLst>
            </p:cNvPr>
            <p:cNvGrpSpPr/>
            <p:nvPr/>
          </p:nvGrpSpPr>
          <p:grpSpPr>
            <a:xfrm>
              <a:off x="1763688" y="3573016"/>
              <a:ext cx="2520280" cy="1800200"/>
              <a:chOff x="251520" y="3725416"/>
              <a:chExt cx="2520280" cy="1800200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F8366AF7-BFA8-458F-915F-781FE09D1E75}"/>
                  </a:ext>
                </a:extLst>
              </p:cNvPr>
              <p:cNvGrpSpPr/>
              <p:nvPr/>
            </p:nvGrpSpPr>
            <p:grpSpPr>
              <a:xfrm>
                <a:off x="251520" y="3725416"/>
                <a:ext cx="2520280" cy="1800200"/>
                <a:chOff x="5076056" y="3573016"/>
                <a:chExt cx="2520280" cy="1800200"/>
              </a:xfrm>
            </p:grpSpPr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94D1AF8-AD13-46F5-B9B5-2248A8E90F4A}"/>
                    </a:ext>
                  </a:extLst>
                </p:cNvPr>
                <p:cNvSpPr/>
                <p:nvPr/>
              </p:nvSpPr>
              <p:spPr>
                <a:xfrm>
                  <a:off x="5796136" y="3573016"/>
                  <a:ext cx="1152128" cy="648072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bg1">
                          <a:lumMod val="95000"/>
                        </a:schemeClr>
                      </a:solidFill>
                    </a:rPr>
                    <a:t>Laser</a:t>
                  </a:r>
                </a:p>
                <a:p>
                  <a:pPr algn="ctr"/>
                  <a:r>
                    <a:rPr lang="en-GB" dirty="0">
                      <a:solidFill>
                        <a:schemeClr val="bg1">
                          <a:lumMod val="95000"/>
                        </a:schemeClr>
                      </a:solidFill>
                    </a:rPr>
                    <a:t>Weapon</a:t>
                  </a: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E928C52B-93E0-4E63-9855-5243F2FFB9E5}"/>
                    </a:ext>
                  </a:extLst>
                </p:cNvPr>
                <p:cNvSpPr/>
                <p:nvPr/>
              </p:nvSpPr>
              <p:spPr>
                <a:xfrm>
                  <a:off x="5076056" y="4509120"/>
                  <a:ext cx="1152128" cy="86409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bg1">
                          <a:lumMod val="95000"/>
                        </a:schemeClr>
                      </a:solidFill>
                    </a:rPr>
                    <a:t>Baddie</a:t>
                  </a:r>
                </a:p>
                <a:p>
                  <a:pPr algn="ctr"/>
                  <a:r>
                    <a:rPr lang="en-GB" dirty="0">
                      <a:solidFill>
                        <a:schemeClr val="bg1">
                          <a:lumMod val="95000"/>
                        </a:schemeClr>
                      </a:solidFill>
                    </a:rPr>
                    <a:t>Laser</a:t>
                  </a:r>
                </a:p>
                <a:p>
                  <a:pPr algn="ctr"/>
                  <a:r>
                    <a:rPr lang="en-GB" dirty="0">
                      <a:solidFill>
                        <a:schemeClr val="bg1">
                          <a:lumMod val="95000"/>
                        </a:schemeClr>
                      </a:solidFill>
                    </a:rPr>
                    <a:t>Weapon</a:t>
                  </a: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89F809DC-BDC3-4536-9182-95945896D041}"/>
                    </a:ext>
                  </a:extLst>
                </p:cNvPr>
                <p:cNvSpPr/>
                <p:nvPr/>
              </p:nvSpPr>
              <p:spPr>
                <a:xfrm>
                  <a:off x="6444208" y="4509120"/>
                  <a:ext cx="1152128" cy="86409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bg1">
                          <a:lumMod val="95000"/>
                        </a:schemeClr>
                      </a:solidFill>
                    </a:rPr>
                    <a:t>Player</a:t>
                  </a:r>
                </a:p>
                <a:p>
                  <a:pPr algn="ctr"/>
                  <a:r>
                    <a:rPr lang="en-GB" dirty="0">
                      <a:solidFill>
                        <a:schemeClr val="bg1">
                          <a:lumMod val="95000"/>
                        </a:schemeClr>
                      </a:solidFill>
                    </a:rPr>
                    <a:t>Laser</a:t>
                  </a:r>
                </a:p>
                <a:p>
                  <a:pPr algn="ctr"/>
                  <a:r>
                    <a:rPr lang="en-GB" dirty="0">
                      <a:solidFill>
                        <a:schemeClr val="bg1">
                          <a:lumMod val="95000"/>
                        </a:schemeClr>
                      </a:solidFill>
                    </a:rPr>
                    <a:t>Weapon</a:t>
                  </a:r>
                </a:p>
              </p:txBody>
            </p:sp>
          </p:grpSp>
          <p:cxnSp>
            <p:nvCxnSpPr>
              <p:cNvPr id="51" name="Connector: Elbow 50">
                <a:extLst>
                  <a:ext uri="{FF2B5EF4-FFF2-40B4-BE49-F238E27FC236}">
                    <a16:creationId xmlns:a16="http://schemas.microsoft.com/office/drawing/2014/main" id="{E35309DE-B02C-47D8-8D3F-A00A3A1CBE5A}"/>
                  </a:ext>
                </a:extLst>
              </p:cNvPr>
              <p:cNvCxnSpPr>
                <a:cxnSpLocks/>
                <a:stCxn id="49" idx="0"/>
                <a:endCxn id="48" idx="2"/>
              </p:cNvCxnSpPr>
              <p:nvPr/>
            </p:nvCxnSpPr>
            <p:spPr>
              <a:xfrm rot="5400000" flipH="1" flipV="1">
                <a:off x="1043608" y="4157464"/>
                <a:ext cx="288032" cy="720080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nector: Elbow 51">
                <a:extLst>
                  <a:ext uri="{FF2B5EF4-FFF2-40B4-BE49-F238E27FC236}">
                    <a16:creationId xmlns:a16="http://schemas.microsoft.com/office/drawing/2014/main" id="{5BC56DEC-FC9F-49AC-B487-88628B59C4AC}"/>
                  </a:ext>
                </a:extLst>
              </p:cNvPr>
              <p:cNvCxnSpPr>
                <a:cxnSpLocks/>
                <a:stCxn id="50" idx="0"/>
                <a:endCxn id="48" idx="2"/>
              </p:cNvCxnSpPr>
              <p:nvPr/>
            </p:nvCxnSpPr>
            <p:spPr>
              <a:xfrm rot="16200000" flipV="1">
                <a:off x="1727684" y="4193468"/>
                <a:ext cx="288032" cy="648072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85109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Data oriented programming</a:t>
            </a:r>
          </a:p>
          <a:p>
            <a:pPr lvl="2"/>
            <a:r>
              <a:rPr lang="en-GB" dirty="0"/>
              <a:t>With DOA</a:t>
            </a:r>
          </a:p>
          <a:p>
            <a:pPr lvl="3"/>
            <a:r>
              <a:rPr lang="en-GB" dirty="0"/>
              <a:t>2. Put all the weapon definitions in a database and let designers populate and manage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4"/>
            <a:r>
              <a:rPr lang="en-GB" dirty="0"/>
              <a:t>21 weapons x 30 attributes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1765AE-F706-4C62-874E-36DEAA51A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160" y="2861959"/>
            <a:ext cx="6156176" cy="258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3297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Data oriented programming</a:t>
            </a:r>
          </a:p>
          <a:p>
            <a:pPr lvl="2"/>
            <a:r>
              <a:rPr lang="en-GB" dirty="0"/>
              <a:t>With DOA / DOP</a:t>
            </a:r>
          </a:p>
          <a:p>
            <a:pPr lvl="3"/>
            <a:r>
              <a:rPr lang="en-GB" dirty="0"/>
              <a:t>3. End up with fatter base classes (weapon &amp; player / baddie weapon)</a:t>
            </a:r>
          </a:p>
          <a:p>
            <a:pPr lvl="4"/>
            <a:r>
              <a:rPr lang="en-GB" dirty="0"/>
              <a:t>But data modelling is divorced from code (which is good)</a:t>
            </a:r>
          </a:p>
          <a:p>
            <a:pPr lvl="4"/>
            <a:r>
              <a:rPr lang="en-GB" dirty="0"/>
              <a:t>Makes it very easy to share functionality, stats and </a:t>
            </a:r>
            <a:r>
              <a:rPr lang="en-GB" dirty="0" err="1"/>
              <a:t>fx</a:t>
            </a:r>
            <a:r>
              <a:rPr lang="en-GB" dirty="0"/>
              <a:t> between player and baddie (or make them different)</a:t>
            </a:r>
          </a:p>
          <a:p>
            <a:pPr lvl="4"/>
            <a:r>
              <a:rPr lang="en-GB" dirty="0"/>
              <a:t>Gives designers control over game content </a:t>
            </a:r>
          </a:p>
          <a:p>
            <a:pPr lvl="5"/>
            <a:r>
              <a:rPr lang="en-GB" dirty="0"/>
              <a:t>If they want 2 dozen more weapons, go for it</a:t>
            </a:r>
          </a:p>
          <a:p>
            <a:pPr lvl="4"/>
            <a:r>
              <a:rPr lang="en-GB" dirty="0"/>
              <a:t>Gives programmers control over systems</a:t>
            </a:r>
          </a:p>
          <a:p>
            <a:pPr lvl="5"/>
            <a:r>
              <a:rPr lang="en-GB" dirty="0"/>
              <a:t>Main concern is the way entities work and the fundamental differences between different entities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8991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Password-based User Accounts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A2D1283-A6FD-4438-AAD8-C247EB2BF0EA}"/>
              </a:ext>
            </a:extLst>
          </p:cNvPr>
          <p:cNvGrpSpPr/>
          <p:nvPr/>
        </p:nvGrpSpPr>
        <p:grpSpPr>
          <a:xfrm>
            <a:off x="827584" y="1268760"/>
            <a:ext cx="7200800" cy="4758057"/>
            <a:chOff x="755576" y="2055319"/>
            <a:chExt cx="7200800" cy="475805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91667E4-E31C-4D8B-BCC9-35DD16AD8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576" y="2817177"/>
              <a:ext cx="7164288" cy="399619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1A36DE0-E392-4D57-BC6A-61010F39A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3848" y="2055319"/>
              <a:ext cx="4752528" cy="2021753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3C556C2-226A-4AD9-9ED1-FF101E38DF9D}"/>
                </a:ext>
              </a:extLst>
            </p:cNvPr>
            <p:cNvSpPr txBox="1"/>
            <p:nvPr/>
          </p:nvSpPr>
          <p:spPr>
            <a:xfrm>
              <a:off x="4067944" y="2564904"/>
              <a:ext cx="353494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Comic Sans MS" panose="030F0702030302020204" pitchFamily="66" charset="0"/>
                </a:rPr>
                <a:t>All your passwords are terrible</a:t>
              </a:r>
            </a:p>
            <a:p>
              <a:r>
                <a:rPr lang="en-GB" dirty="0">
                  <a:latin typeface="Comic Sans MS" panose="030F0702030302020204" pitchFamily="66" charset="0"/>
                </a:rPr>
                <a:t>And you are terrible too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4780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Password-based User Accounts</a:t>
            </a:r>
          </a:p>
          <a:p>
            <a:pPr lvl="1"/>
            <a:r>
              <a:rPr lang="en-GB" dirty="0"/>
              <a:t>Adding passwords to accounts is a dictionary</a:t>
            </a:r>
          </a:p>
          <a:p>
            <a:pPr lvl="2"/>
            <a:r>
              <a:rPr lang="en-GB" dirty="0"/>
              <a:t>&lt;username, password&gt;</a:t>
            </a:r>
          </a:p>
          <a:p>
            <a:pPr lvl="2"/>
            <a:r>
              <a:rPr lang="en-GB" dirty="0"/>
              <a:t>Which we can store in a database</a:t>
            </a:r>
          </a:p>
        </p:txBody>
      </p:sp>
    </p:spTree>
    <p:extLst>
      <p:ext uri="{BB962C8B-B14F-4D97-AF65-F5344CB8AC3E}">
        <p14:creationId xmlns:p14="http://schemas.microsoft.com/office/powerpoint/2010/main" val="4257952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Today’s session:</a:t>
            </a:r>
          </a:p>
          <a:p>
            <a:pPr lvl="1"/>
            <a:r>
              <a:rPr lang="en-GB" dirty="0"/>
              <a:t>SQL</a:t>
            </a:r>
          </a:p>
          <a:p>
            <a:pPr lvl="1"/>
            <a:r>
              <a:rPr lang="en-GB" dirty="0"/>
              <a:t>Password-based User Accounts</a:t>
            </a:r>
          </a:p>
          <a:p>
            <a:pPr lvl="1"/>
            <a:r>
              <a:rPr lang="en-GB" dirty="0"/>
              <a:t>Adding User Accounts to </a:t>
            </a:r>
            <a:r>
              <a:rPr lang="en-GB" dirty="0" err="1"/>
              <a:t>GaaS</a:t>
            </a:r>
            <a:endParaRPr lang="en-GB" dirty="0"/>
          </a:p>
          <a:p>
            <a:pPr lvl="1"/>
            <a:r>
              <a:rPr lang="en-GB" dirty="0"/>
              <a:t>Workshop preview</a:t>
            </a:r>
          </a:p>
          <a:p>
            <a:pPr marL="457200" lvl="1" indent="0">
              <a:buNone/>
            </a:pPr>
            <a:endParaRPr lang="en-GB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Password-based User Accounts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A2D1283-A6FD-4438-AAD8-C247EB2BF0EA}"/>
              </a:ext>
            </a:extLst>
          </p:cNvPr>
          <p:cNvGrpSpPr/>
          <p:nvPr/>
        </p:nvGrpSpPr>
        <p:grpSpPr>
          <a:xfrm>
            <a:off x="827584" y="1268760"/>
            <a:ext cx="7200800" cy="4758057"/>
            <a:chOff x="755576" y="2055319"/>
            <a:chExt cx="7200800" cy="475805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91667E4-E31C-4D8B-BCC9-35DD16AD8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576" y="2817177"/>
              <a:ext cx="7164288" cy="399619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1A36DE0-E392-4D57-BC6A-61010F39A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3848" y="2055319"/>
              <a:ext cx="4752528" cy="2021753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3C556C2-226A-4AD9-9ED1-FF101E38DF9D}"/>
                </a:ext>
              </a:extLst>
            </p:cNvPr>
            <p:cNvSpPr txBox="1"/>
            <p:nvPr/>
          </p:nvSpPr>
          <p:spPr>
            <a:xfrm>
              <a:off x="4139952" y="2633124"/>
              <a:ext cx="33843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Comic Sans MS" panose="030F0702030302020204" pitchFamily="66" charset="0"/>
                </a:rPr>
                <a:t>Storing passwords as plain-text is terrible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1AA78CC-3D49-4EDA-8A0F-F74D136367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7848" y="4010593"/>
            <a:ext cx="4572000" cy="2690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783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Password-based User Accounts</a:t>
            </a:r>
          </a:p>
          <a:p>
            <a:pPr lvl="1"/>
            <a:r>
              <a:rPr lang="en-GB" dirty="0"/>
              <a:t>To store passwords, they should be hashed</a:t>
            </a:r>
          </a:p>
          <a:p>
            <a:pPr lvl="2"/>
            <a:r>
              <a:rPr lang="en-GB" dirty="0"/>
              <a:t>i.e. we store the result of a transformation and not the raw data</a:t>
            </a:r>
          </a:p>
          <a:p>
            <a:pPr lvl="3"/>
            <a:r>
              <a:rPr lang="en-GB" dirty="0"/>
              <a:t>Then, we can compare a transformed password with the known hash</a:t>
            </a:r>
          </a:p>
          <a:p>
            <a:pPr lvl="3"/>
            <a:r>
              <a:rPr lang="en-GB" dirty="0"/>
              <a:t>Hash should be unique for the data provide</a:t>
            </a:r>
          </a:p>
          <a:p>
            <a:pPr lvl="3"/>
            <a:endParaRPr lang="en-GB" dirty="0"/>
          </a:p>
          <a:p>
            <a:pPr lvl="1"/>
            <a:r>
              <a:rPr lang="en-GB" dirty="0"/>
              <a:t>In Python, </a:t>
            </a:r>
            <a:r>
              <a:rPr lang="en-GB" sz="2400" dirty="0" err="1">
                <a:latin typeface="Consolas" panose="020B0609020204030204" pitchFamily="49" charset="0"/>
              </a:rPr>
              <a:t>hashlib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/>
              <a:t>provides a library of hashing functions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B8A87A9-9DEB-46FF-864B-5F1D10F72A2D}"/>
              </a:ext>
            </a:extLst>
          </p:cNvPr>
          <p:cNvGrpSpPr/>
          <p:nvPr/>
        </p:nvGrpSpPr>
        <p:grpSpPr>
          <a:xfrm>
            <a:off x="1331640" y="4941168"/>
            <a:ext cx="7632848" cy="1584176"/>
            <a:chOff x="1331640" y="4941168"/>
            <a:chExt cx="7632848" cy="15841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88BDE02-C5CF-4CBC-A21E-C8CF297116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31640" y="4941168"/>
              <a:ext cx="3923311" cy="158417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32701DD-522B-414B-B687-EDD001B97598}"/>
                </a:ext>
              </a:extLst>
            </p:cNvPr>
            <p:cNvSpPr txBox="1"/>
            <p:nvPr/>
          </p:nvSpPr>
          <p:spPr>
            <a:xfrm>
              <a:off x="5436096" y="4942909"/>
              <a:ext cx="35283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Other hashes are available as we all know that md5 is rubbish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1015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Password-based User Accounts</a:t>
            </a:r>
          </a:p>
          <a:p>
            <a:pPr lvl="1"/>
            <a:r>
              <a:rPr lang="en-GB" dirty="0"/>
              <a:t>NB</a:t>
            </a:r>
          </a:p>
          <a:p>
            <a:pPr lvl="2"/>
            <a:r>
              <a:rPr lang="en-GB" dirty="0"/>
              <a:t>Hashes are calculated on the bytes that they have consumed, so use a new has every time 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Also, md5 is normally used to validate data integrity as a checksum rather than password hashing</a:t>
            </a:r>
          </a:p>
          <a:p>
            <a:pPr lvl="3"/>
            <a:endParaRPr lang="en-GB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1E4A51A-5E17-4455-A563-8B2D634C5E44}"/>
              </a:ext>
            </a:extLst>
          </p:cNvPr>
          <p:cNvGrpSpPr/>
          <p:nvPr/>
        </p:nvGrpSpPr>
        <p:grpSpPr>
          <a:xfrm>
            <a:off x="1065190" y="2780928"/>
            <a:ext cx="7035202" cy="2143424"/>
            <a:chOff x="755576" y="2924944"/>
            <a:chExt cx="7035202" cy="214342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19C3CB4-322E-4CBA-833B-704F623D6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576" y="2924944"/>
              <a:ext cx="3143689" cy="2143424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3D5E04E-0166-4FF8-BB15-500D4B298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7984" y="2924944"/>
              <a:ext cx="3362794" cy="762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36795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Password-based User Accounts</a:t>
            </a:r>
          </a:p>
          <a:p>
            <a:pPr lvl="1"/>
            <a:r>
              <a:rPr lang="en-GB" dirty="0"/>
              <a:t>Making harder to crack passwords – approach 1</a:t>
            </a:r>
          </a:p>
          <a:p>
            <a:pPr lvl="3"/>
            <a:endParaRPr lang="en-GB" dirty="0"/>
          </a:p>
        </p:txBody>
      </p:sp>
      <p:pic>
        <p:nvPicPr>
          <p:cNvPr id="18434" name="Picture 2" descr="Password Strength">
            <a:extLst>
              <a:ext uri="{FF2B5EF4-FFF2-40B4-BE49-F238E27FC236}">
                <a16:creationId xmlns:a16="http://schemas.microsoft.com/office/drawing/2014/main" id="{142E2B92-C65D-4AE2-9E73-8265A1EA4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791652"/>
            <a:ext cx="5828506" cy="4733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1485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Password-based User Accounts</a:t>
            </a:r>
          </a:p>
          <a:p>
            <a:pPr lvl="1"/>
            <a:r>
              <a:rPr lang="en-GB" dirty="0"/>
              <a:t>Making harder to crack passwords – approach 2</a:t>
            </a:r>
          </a:p>
          <a:p>
            <a:pPr lvl="2"/>
            <a:r>
              <a:rPr lang="en-GB" dirty="0"/>
              <a:t>Adding more data to the hash makes it harder to crack, but harder to remember</a:t>
            </a:r>
          </a:p>
          <a:p>
            <a:pPr lvl="2"/>
            <a:r>
              <a:rPr lang="en-GB" dirty="0"/>
              <a:t>Let’s help users by adding gibberish to their password and remembering the gibberish part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Salting</a:t>
            </a:r>
          </a:p>
          <a:p>
            <a:pPr lvl="3"/>
            <a:endParaRPr lang="en-GB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4C5F5D2-5803-4D00-9E68-8FA92E6638F7}"/>
              </a:ext>
            </a:extLst>
          </p:cNvPr>
          <p:cNvGrpSpPr/>
          <p:nvPr/>
        </p:nvGrpSpPr>
        <p:grpSpPr>
          <a:xfrm>
            <a:off x="439688" y="4278251"/>
            <a:ext cx="8596808" cy="2391109"/>
            <a:chOff x="439688" y="4278251"/>
            <a:chExt cx="8596808" cy="239110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B570814-6D2E-4FBB-93C7-2640CE218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688" y="4278251"/>
              <a:ext cx="3772426" cy="239110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3998235-DDE3-4D69-95D0-CBDD29BAEF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466"/>
            <a:stretch/>
          </p:blipFill>
          <p:spPr>
            <a:xfrm>
              <a:off x="4355976" y="4293096"/>
              <a:ext cx="4680520" cy="6552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16344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Password-based User Accounts</a:t>
            </a:r>
          </a:p>
          <a:p>
            <a:pPr lvl="1"/>
            <a:r>
              <a:rPr lang="en-GB" dirty="0"/>
              <a:t>Making harder to crack passwords – approach 2</a:t>
            </a:r>
          </a:p>
          <a:p>
            <a:pPr lvl="1"/>
            <a:r>
              <a:rPr lang="en-GB" dirty="0"/>
              <a:t>We store</a:t>
            </a:r>
          </a:p>
          <a:p>
            <a:pPr lvl="2"/>
            <a:r>
              <a:rPr lang="en-GB" dirty="0"/>
              <a:t>&lt;username, (password hash, salt)&gt;</a:t>
            </a:r>
          </a:p>
          <a:p>
            <a:pPr lvl="2"/>
            <a:r>
              <a:rPr lang="en-GB" dirty="0"/>
              <a:t>Good practice to make salts individual</a:t>
            </a:r>
          </a:p>
          <a:p>
            <a:pPr lvl="3"/>
            <a:r>
              <a:rPr lang="en-GB" dirty="0"/>
              <a:t>Not based on user name ;)</a:t>
            </a:r>
          </a:p>
          <a:p>
            <a:pPr lvl="3"/>
            <a:endParaRPr lang="en-GB" dirty="0"/>
          </a:p>
          <a:p>
            <a:pPr lvl="1"/>
            <a:r>
              <a:rPr lang="en-GB" dirty="0"/>
              <a:t>Can send hashes and salts around</a:t>
            </a:r>
          </a:p>
          <a:p>
            <a:pPr lvl="2"/>
            <a:r>
              <a:rPr lang="en-GB" dirty="0"/>
              <a:t>They shouldn’t make it easier to reverse engineer the original password</a:t>
            </a:r>
          </a:p>
          <a:p>
            <a:pPr lvl="1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95280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Adding User Accounts to </a:t>
            </a:r>
            <a:r>
              <a:rPr lang="en-GB" dirty="0" err="1"/>
              <a:t>GaaS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78150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Adding User Accounts to </a:t>
            </a:r>
            <a:r>
              <a:rPr lang="en-GB" dirty="0" err="1"/>
              <a:t>GaaS</a:t>
            </a:r>
            <a:endParaRPr lang="en-GB" dirty="0"/>
          </a:p>
          <a:p>
            <a:pPr lvl="1"/>
            <a:r>
              <a:rPr lang="en-GB" dirty="0"/>
              <a:t>Need to think about the application in terms of:</a:t>
            </a:r>
          </a:p>
          <a:p>
            <a:pPr lvl="2"/>
            <a:r>
              <a:rPr lang="en-GB" dirty="0"/>
              <a:t>Form, function and datacoms (like assignment 1)</a:t>
            </a:r>
          </a:p>
          <a:p>
            <a:pPr lvl="2"/>
            <a:r>
              <a:rPr lang="en-GB" dirty="0" err="1"/>
              <a:t>db</a:t>
            </a:r>
            <a:r>
              <a:rPr lang="en-GB" dirty="0"/>
              <a:t> model &amp; </a:t>
            </a:r>
            <a:r>
              <a:rPr lang="en-GB" dirty="0" err="1"/>
              <a:t>ui</a:t>
            </a:r>
            <a:r>
              <a:rPr lang="en-GB" dirty="0"/>
              <a:t>/</a:t>
            </a:r>
            <a:r>
              <a:rPr lang="en-GB" dirty="0" err="1"/>
              <a:t>ux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50930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Adding User Accounts to </a:t>
            </a:r>
            <a:r>
              <a:rPr lang="en-GB" dirty="0" err="1"/>
              <a:t>GaaS</a:t>
            </a:r>
            <a:endParaRPr lang="en-GB" dirty="0"/>
          </a:p>
          <a:p>
            <a:pPr lvl="1"/>
            <a:r>
              <a:rPr lang="en-GB" dirty="0"/>
              <a:t>Form</a:t>
            </a:r>
          </a:p>
          <a:p>
            <a:pPr lvl="2"/>
            <a:r>
              <a:rPr lang="en-GB" dirty="0"/>
              <a:t>Should be no real changes 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Function</a:t>
            </a:r>
          </a:p>
          <a:p>
            <a:pPr lvl="2"/>
            <a:r>
              <a:rPr lang="en-GB" dirty="0"/>
              <a:t>States of the server</a:t>
            </a:r>
          </a:p>
          <a:p>
            <a:pPr lvl="3"/>
            <a:r>
              <a:rPr lang="en-GB" dirty="0"/>
              <a:t>Client connected, but not logged in</a:t>
            </a:r>
          </a:p>
          <a:p>
            <a:pPr lvl="3"/>
            <a:r>
              <a:rPr lang="en-GB" dirty="0"/>
              <a:t>Client connected and logged in</a:t>
            </a:r>
          </a:p>
          <a:p>
            <a:pPr lvl="3"/>
            <a:r>
              <a:rPr lang="en-GB" dirty="0"/>
              <a:t>Client lost</a:t>
            </a:r>
          </a:p>
          <a:p>
            <a:pPr lvl="2"/>
            <a:r>
              <a:rPr lang="en-GB" dirty="0"/>
              <a:t>States of the client</a:t>
            </a:r>
          </a:p>
          <a:p>
            <a:pPr lvl="3"/>
            <a:r>
              <a:rPr lang="en-GB" dirty="0"/>
              <a:t>Not connected to server</a:t>
            </a:r>
          </a:p>
          <a:p>
            <a:pPr lvl="3"/>
            <a:r>
              <a:rPr lang="en-GB" dirty="0"/>
              <a:t>Connected, but not logged in</a:t>
            </a:r>
          </a:p>
          <a:p>
            <a:pPr lvl="3"/>
            <a:r>
              <a:rPr lang="en-GB" dirty="0"/>
              <a:t>Connected and logged in</a:t>
            </a:r>
          </a:p>
          <a:p>
            <a:pPr lvl="3"/>
            <a:r>
              <a:rPr lang="en-GB" dirty="0"/>
              <a:t>Disconnected and logged in</a:t>
            </a:r>
          </a:p>
          <a:p>
            <a:pPr lvl="3"/>
            <a:r>
              <a:rPr lang="en-GB" dirty="0"/>
              <a:t>Not connected and no account with server </a:t>
            </a:r>
          </a:p>
        </p:txBody>
      </p:sp>
    </p:spTree>
    <p:extLst>
      <p:ext uri="{BB962C8B-B14F-4D97-AF65-F5344CB8AC3E}">
        <p14:creationId xmlns:p14="http://schemas.microsoft.com/office/powerpoint/2010/main" val="34991387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DCCD8EAF-0F94-48F2-AD93-AE701FFFCF9F}"/>
              </a:ext>
            </a:extLst>
          </p:cNvPr>
          <p:cNvSpPr/>
          <p:nvPr/>
        </p:nvSpPr>
        <p:spPr>
          <a:xfrm>
            <a:off x="1835696" y="4293352"/>
            <a:ext cx="63624" cy="2304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Adding User Accounts to </a:t>
            </a:r>
            <a:r>
              <a:rPr lang="en-GB" dirty="0" err="1"/>
              <a:t>GaaS</a:t>
            </a:r>
            <a:endParaRPr lang="en-GB" dirty="0"/>
          </a:p>
          <a:p>
            <a:pPr lvl="1"/>
            <a:r>
              <a:rPr lang="en-GB" dirty="0"/>
              <a:t>Datacomms: New User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9B92EF-D6CE-408C-B88C-B94D92DEAD73}"/>
              </a:ext>
            </a:extLst>
          </p:cNvPr>
          <p:cNvGrpSpPr/>
          <p:nvPr/>
        </p:nvGrpSpPr>
        <p:grpSpPr>
          <a:xfrm>
            <a:off x="899592" y="1844824"/>
            <a:ext cx="7344816" cy="1420738"/>
            <a:chOff x="899592" y="1844824"/>
            <a:chExt cx="7344816" cy="142073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611285F-26F3-4C4D-B160-CF15D6F41F0B}"/>
                </a:ext>
              </a:extLst>
            </p:cNvPr>
            <p:cNvSpPr/>
            <p:nvPr/>
          </p:nvSpPr>
          <p:spPr>
            <a:xfrm>
              <a:off x="1844080" y="1997224"/>
              <a:ext cx="63624" cy="1116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4AD2C2B-362D-48E6-82BD-0A26AE51FD1B}"/>
                </a:ext>
              </a:extLst>
            </p:cNvPr>
            <p:cNvSpPr/>
            <p:nvPr/>
          </p:nvSpPr>
          <p:spPr>
            <a:xfrm>
              <a:off x="1259632" y="1844824"/>
              <a:ext cx="1224136" cy="5232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 err="1"/>
                <a:t>Client.Create</a:t>
              </a:r>
              <a:r>
                <a:rPr lang="en-GB" sz="1400" dirty="0"/>
                <a:t> new User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413EFD3-4784-452C-B251-66BBD26A822A}"/>
                </a:ext>
              </a:extLst>
            </p:cNvPr>
            <p:cNvSpPr/>
            <p:nvPr/>
          </p:nvSpPr>
          <p:spPr>
            <a:xfrm>
              <a:off x="899592" y="2473151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Enter Credentials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F283EA5-CFCD-4DA8-84FF-B2DC1CC7DC99}"/>
                </a:ext>
              </a:extLst>
            </p:cNvPr>
            <p:cNvSpPr/>
            <p:nvPr/>
          </p:nvSpPr>
          <p:spPr>
            <a:xfrm>
              <a:off x="7244680" y="1997225"/>
              <a:ext cx="63624" cy="1080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3D68954-B3C9-4E47-BE30-3C241E9EEE0C}"/>
                </a:ext>
              </a:extLst>
            </p:cNvPr>
            <p:cNvSpPr/>
            <p:nvPr/>
          </p:nvSpPr>
          <p:spPr>
            <a:xfrm>
              <a:off x="6660232" y="1844824"/>
              <a:ext cx="1224136" cy="33855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600" dirty="0"/>
                <a:t>Server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A9AFF1-6F33-42CA-8861-CCC7C5FDD9CB}"/>
                </a:ext>
              </a:extLst>
            </p:cNvPr>
            <p:cNvSpPr/>
            <p:nvPr/>
          </p:nvSpPr>
          <p:spPr>
            <a:xfrm>
              <a:off x="6304229" y="2473151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username exists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ACBCB86-7CB6-4833-9B1A-F644795EA044}"/>
                </a:ext>
              </a:extLst>
            </p:cNvPr>
            <p:cNvCxnSpPr>
              <a:stCxn id="7" idx="3"/>
              <a:endCxn id="10" idx="1"/>
            </p:cNvCxnSpPr>
            <p:nvPr/>
          </p:nvCxnSpPr>
          <p:spPr>
            <a:xfrm>
              <a:off x="2839771" y="2627040"/>
              <a:ext cx="3464458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E317C7-CA7A-4F8E-A18D-3EDDFD71181D}"/>
                </a:ext>
              </a:extLst>
            </p:cNvPr>
            <p:cNvSpPr/>
            <p:nvPr/>
          </p:nvSpPr>
          <p:spPr>
            <a:xfrm>
              <a:off x="3495917" y="2473151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i="1" dirty="0"/>
                <a:t>{username}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81F058E-8023-4A10-ABE3-60290B93B284}"/>
                </a:ext>
              </a:extLst>
            </p:cNvPr>
            <p:cNvSpPr/>
            <p:nvPr/>
          </p:nvSpPr>
          <p:spPr>
            <a:xfrm>
              <a:off x="899592" y="2957785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New user failed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B1B99A0-1E53-4224-8D0A-9CA8DA36829F}"/>
                </a:ext>
              </a:extLst>
            </p:cNvPr>
            <p:cNvSpPr/>
            <p:nvPr/>
          </p:nvSpPr>
          <p:spPr>
            <a:xfrm>
              <a:off x="6304229" y="2957785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Creation(failed) 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99F8DB5-035C-41BD-9682-68ED9189153F}"/>
                </a:ext>
              </a:extLst>
            </p:cNvPr>
            <p:cNvCxnSpPr>
              <a:stCxn id="14" idx="1"/>
              <a:endCxn id="13" idx="3"/>
            </p:cNvCxnSpPr>
            <p:nvPr/>
          </p:nvCxnSpPr>
          <p:spPr>
            <a:xfrm flipH="1">
              <a:off x="2839771" y="3111674"/>
              <a:ext cx="3464458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5F9BA7B-AE52-423A-9E33-CEF29F28FAC8}"/>
                </a:ext>
              </a:extLst>
            </p:cNvPr>
            <p:cNvSpPr/>
            <p:nvPr/>
          </p:nvSpPr>
          <p:spPr>
            <a:xfrm>
              <a:off x="3495917" y="2957785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i="1" dirty="0"/>
                <a:t>Creation failed</a:t>
              </a:r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EA2E0525-6875-4A2C-8D97-29E3CDE7C815}"/>
              </a:ext>
            </a:extLst>
          </p:cNvPr>
          <p:cNvSpPr/>
          <p:nvPr/>
        </p:nvSpPr>
        <p:spPr>
          <a:xfrm>
            <a:off x="1259632" y="4027164"/>
            <a:ext cx="1224136" cy="52322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 err="1"/>
              <a:t>Client.Create</a:t>
            </a:r>
            <a:r>
              <a:rPr lang="en-GB" sz="1400" dirty="0"/>
              <a:t> new User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DEDCD8-A717-4835-94BA-EAB742B3D345}"/>
              </a:ext>
            </a:extLst>
          </p:cNvPr>
          <p:cNvSpPr/>
          <p:nvPr/>
        </p:nvSpPr>
        <p:spPr>
          <a:xfrm>
            <a:off x="899592" y="4655491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Enter Credentials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978BB7D-B12F-460B-AE1C-7102083CEABF}"/>
              </a:ext>
            </a:extLst>
          </p:cNvPr>
          <p:cNvSpPr/>
          <p:nvPr/>
        </p:nvSpPr>
        <p:spPr>
          <a:xfrm>
            <a:off x="7244680" y="4179564"/>
            <a:ext cx="63624" cy="2304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145DBF9-4627-4167-9BB8-03335298C519}"/>
              </a:ext>
            </a:extLst>
          </p:cNvPr>
          <p:cNvSpPr/>
          <p:nvPr/>
        </p:nvSpPr>
        <p:spPr>
          <a:xfrm>
            <a:off x="6660232" y="4027164"/>
            <a:ext cx="1224136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600" dirty="0"/>
              <a:t>Server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5FDF8BB-D6BC-43EE-85C0-C59B8D3CF7D4}"/>
              </a:ext>
            </a:extLst>
          </p:cNvPr>
          <p:cNvSpPr/>
          <p:nvPr/>
        </p:nvSpPr>
        <p:spPr>
          <a:xfrm>
            <a:off x="6304229" y="4655491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user does not exist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93A84F1-4079-4D74-B5C4-AC49CEEEFE4E}"/>
              </a:ext>
            </a:extLst>
          </p:cNvPr>
          <p:cNvCxnSpPr>
            <a:stCxn id="24" idx="3"/>
            <a:endCxn id="27" idx="1"/>
          </p:cNvCxnSpPr>
          <p:nvPr/>
        </p:nvCxnSpPr>
        <p:spPr>
          <a:xfrm>
            <a:off x="2839771" y="4809380"/>
            <a:ext cx="3464458" cy="0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50689C6-B97E-4BB5-B057-C272BE6D4B7F}"/>
              </a:ext>
            </a:extLst>
          </p:cNvPr>
          <p:cNvSpPr/>
          <p:nvPr/>
        </p:nvSpPr>
        <p:spPr>
          <a:xfrm>
            <a:off x="3495917" y="4655491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i="1" dirty="0"/>
              <a:t>{username}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02D7079-65FC-4981-BC25-8C27CB23FB26}"/>
              </a:ext>
            </a:extLst>
          </p:cNvPr>
          <p:cNvSpPr/>
          <p:nvPr/>
        </p:nvSpPr>
        <p:spPr>
          <a:xfrm>
            <a:off x="899592" y="5140125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Salt password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C95070E-FD27-41C9-B384-BE40B8224150}"/>
              </a:ext>
            </a:extLst>
          </p:cNvPr>
          <p:cNvSpPr/>
          <p:nvPr/>
        </p:nvSpPr>
        <p:spPr>
          <a:xfrm>
            <a:off x="6304229" y="5140125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Send salt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07244DA-DE37-49ED-8621-569A6B87D046}"/>
              </a:ext>
            </a:extLst>
          </p:cNvPr>
          <p:cNvCxnSpPr>
            <a:stCxn id="31" idx="1"/>
            <a:endCxn id="30" idx="3"/>
          </p:cNvCxnSpPr>
          <p:nvPr/>
        </p:nvCxnSpPr>
        <p:spPr>
          <a:xfrm flipH="1">
            <a:off x="2839771" y="5294014"/>
            <a:ext cx="3464458" cy="0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B27E055B-6F0A-49EB-A3CB-F5E9F45E9C80}"/>
              </a:ext>
            </a:extLst>
          </p:cNvPr>
          <p:cNvSpPr/>
          <p:nvPr/>
        </p:nvSpPr>
        <p:spPr>
          <a:xfrm>
            <a:off x="3495917" y="5140125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i="1" dirty="0"/>
              <a:t>{salt}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797BE4-AA25-40A5-BAB1-0BCF127494A0}"/>
              </a:ext>
            </a:extLst>
          </p:cNvPr>
          <p:cNvSpPr/>
          <p:nvPr/>
        </p:nvSpPr>
        <p:spPr>
          <a:xfrm>
            <a:off x="899592" y="5785519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Enter Credentials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B49E76-E5D4-4374-8D0C-D48BB99DA165}"/>
              </a:ext>
            </a:extLst>
          </p:cNvPr>
          <p:cNvSpPr/>
          <p:nvPr/>
        </p:nvSpPr>
        <p:spPr>
          <a:xfrm>
            <a:off x="6304229" y="5785519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Create account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B45818-58E1-42CD-9DFF-6542789D8616}"/>
              </a:ext>
            </a:extLst>
          </p:cNvPr>
          <p:cNvSpPr/>
          <p:nvPr/>
        </p:nvSpPr>
        <p:spPr>
          <a:xfrm>
            <a:off x="3495917" y="5661248"/>
            <a:ext cx="1940179" cy="52322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i="1" dirty="0"/>
              <a:t>{username, password hash}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110741A-73A5-42A6-8D5B-4DC5A1BA9724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>
            <a:off x="2839771" y="5939408"/>
            <a:ext cx="3464458" cy="0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A95BBCDD-A5E4-476B-B161-01A7149761F7}"/>
              </a:ext>
            </a:extLst>
          </p:cNvPr>
          <p:cNvSpPr/>
          <p:nvPr/>
        </p:nvSpPr>
        <p:spPr>
          <a:xfrm>
            <a:off x="899592" y="6361583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Receive::Thread()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838C26A-611B-47BC-AB38-305C7C3CE16B}"/>
              </a:ext>
            </a:extLst>
          </p:cNvPr>
          <p:cNvSpPr/>
          <p:nvPr/>
        </p:nvSpPr>
        <p:spPr>
          <a:xfrm>
            <a:off x="6304229" y="6361583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Creation(success)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BCACABA-EBD6-4A27-B07A-C52AFE750F10}"/>
              </a:ext>
            </a:extLst>
          </p:cNvPr>
          <p:cNvCxnSpPr>
            <a:stCxn id="41" idx="1"/>
            <a:endCxn id="40" idx="3"/>
          </p:cNvCxnSpPr>
          <p:nvPr/>
        </p:nvCxnSpPr>
        <p:spPr>
          <a:xfrm flipH="1">
            <a:off x="2839771" y="6515472"/>
            <a:ext cx="3464458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B3111027-7BF8-4ABC-A5D6-F7ED6E26B087}"/>
              </a:ext>
            </a:extLst>
          </p:cNvPr>
          <p:cNvSpPr/>
          <p:nvPr/>
        </p:nvSpPr>
        <p:spPr>
          <a:xfrm>
            <a:off x="3495917" y="6361583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i="1" dirty="0"/>
              <a:t>Welcome message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6F5BAF4-26D5-4C66-A2C5-9709082C23AC}"/>
              </a:ext>
            </a:extLst>
          </p:cNvPr>
          <p:cNvCxnSpPr>
            <a:cxnSpLocks/>
            <a:stCxn id="3" idx="1"/>
          </p:cNvCxnSpPr>
          <p:nvPr/>
        </p:nvCxnSpPr>
        <p:spPr>
          <a:xfrm flipV="1">
            <a:off x="457200" y="3592439"/>
            <a:ext cx="8363272" cy="1658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424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77612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Adding User Accounts to </a:t>
            </a:r>
            <a:r>
              <a:rPr lang="en-GB" dirty="0" err="1"/>
              <a:t>GaaS</a:t>
            </a:r>
            <a:endParaRPr lang="en-GB" dirty="0"/>
          </a:p>
          <a:p>
            <a:pPr lvl="1"/>
            <a:r>
              <a:rPr lang="en-GB" dirty="0"/>
              <a:t>Datacomms: Returning User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CCD8EAF-0F94-48F2-AD93-AE701FFFCF9F}"/>
              </a:ext>
            </a:extLst>
          </p:cNvPr>
          <p:cNvSpPr/>
          <p:nvPr/>
        </p:nvSpPr>
        <p:spPr>
          <a:xfrm>
            <a:off x="1835696" y="2349136"/>
            <a:ext cx="63624" cy="1008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2E0525-6875-4A2C-8D97-29E3CDE7C815}"/>
              </a:ext>
            </a:extLst>
          </p:cNvPr>
          <p:cNvSpPr/>
          <p:nvPr/>
        </p:nvSpPr>
        <p:spPr>
          <a:xfrm>
            <a:off x="1259632" y="2082948"/>
            <a:ext cx="1224136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 err="1"/>
              <a:t>Client.Login</a:t>
            </a:r>
            <a:endParaRPr lang="en-GB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DEDCD8-A717-4835-94BA-EAB742B3D345}"/>
              </a:ext>
            </a:extLst>
          </p:cNvPr>
          <p:cNvSpPr/>
          <p:nvPr/>
        </p:nvSpPr>
        <p:spPr>
          <a:xfrm>
            <a:off x="899592" y="2711275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Enter Credentials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978BB7D-B12F-460B-AE1C-7102083CEABF}"/>
              </a:ext>
            </a:extLst>
          </p:cNvPr>
          <p:cNvSpPr/>
          <p:nvPr/>
        </p:nvSpPr>
        <p:spPr>
          <a:xfrm>
            <a:off x="7244680" y="2235348"/>
            <a:ext cx="63624" cy="1008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145DBF9-4627-4167-9BB8-03335298C519}"/>
              </a:ext>
            </a:extLst>
          </p:cNvPr>
          <p:cNvSpPr/>
          <p:nvPr/>
        </p:nvSpPr>
        <p:spPr>
          <a:xfrm>
            <a:off x="6660232" y="2082948"/>
            <a:ext cx="1224136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600" dirty="0"/>
              <a:t>Server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5FDF8BB-D6BC-43EE-85C0-C59B8D3CF7D4}"/>
              </a:ext>
            </a:extLst>
          </p:cNvPr>
          <p:cNvSpPr/>
          <p:nvPr/>
        </p:nvSpPr>
        <p:spPr>
          <a:xfrm>
            <a:off x="6304229" y="2711275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user does not exist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93A84F1-4079-4D74-B5C4-AC49CEEEFE4E}"/>
              </a:ext>
            </a:extLst>
          </p:cNvPr>
          <p:cNvCxnSpPr>
            <a:cxnSpLocks/>
            <a:stCxn id="24" idx="3"/>
            <a:endCxn id="27" idx="1"/>
          </p:cNvCxnSpPr>
          <p:nvPr/>
        </p:nvCxnSpPr>
        <p:spPr>
          <a:xfrm>
            <a:off x="2839771" y="2865164"/>
            <a:ext cx="3464458" cy="0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50689C6-B97E-4BB5-B057-C272BE6D4B7F}"/>
              </a:ext>
            </a:extLst>
          </p:cNvPr>
          <p:cNvSpPr/>
          <p:nvPr/>
        </p:nvSpPr>
        <p:spPr>
          <a:xfrm>
            <a:off x="3495917" y="2711275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i="1" dirty="0"/>
              <a:t>{username}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02D7079-65FC-4981-BC25-8C27CB23FB26}"/>
              </a:ext>
            </a:extLst>
          </p:cNvPr>
          <p:cNvSpPr/>
          <p:nvPr/>
        </p:nvSpPr>
        <p:spPr>
          <a:xfrm>
            <a:off x="899592" y="3195909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Report Failure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C95070E-FD27-41C9-B384-BE40B8224150}"/>
              </a:ext>
            </a:extLst>
          </p:cNvPr>
          <p:cNvSpPr/>
          <p:nvPr/>
        </p:nvSpPr>
        <p:spPr>
          <a:xfrm>
            <a:off x="6304229" y="3195909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Send failure message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07244DA-DE37-49ED-8621-569A6B87D046}"/>
              </a:ext>
            </a:extLst>
          </p:cNvPr>
          <p:cNvCxnSpPr>
            <a:cxnSpLocks/>
            <a:stCxn id="31" idx="1"/>
            <a:endCxn id="30" idx="3"/>
          </p:cNvCxnSpPr>
          <p:nvPr/>
        </p:nvCxnSpPr>
        <p:spPr>
          <a:xfrm flipH="1">
            <a:off x="2839771" y="3349798"/>
            <a:ext cx="3464458" cy="0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B27E055B-6F0A-49EB-A3CB-F5E9F45E9C80}"/>
              </a:ext>
            </a:extLst>
          </p:cNvPr>
          <p:cNvSpPr/>
          <p:nvPr/>
        </p:nvSpPr>
        <p:spPr>
          <a:xfrm>
            <a:off x="3495917" y="3195909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i="1" dirty="0"/>
              <a:t>{user unknown}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B5BE79A-A443-4269-9FE7-F38C2C31D39E}"/>
              </a:ext>
            </a:extLst>
          </p:cNvPr>
          <p:cNvSpPr/>
          <p:nvPr/>
        </p:nvSpPr>
        <p:spPr>
          <a:xfrm>
            <a:off x="1729702" y="4179985"/>
            <a:ext cx="63624" cy="2052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130DDDC-5B73-44CF-A7E5-8632A6F72577}"/>
              </a:ext>
            </a:extLst>
          </p:cNvPr>
          <p:cNvSpPr/>
          <p:nvPr/>
        </p:nvSpPr>
        <p:spPr>
          <a:xfrm>
            <a:off x="1153638" y="3913797"/>
            <a:ext cx="1224136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 err="1"/>
              <a:t>Client.Login</a:t>
            </a:r>
            <a:endParaRPr lang="en-GB" sz="1400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936B657-FB5A-4E46-A72C-57E905A40080}"/>
              </a:ext>
            </a:extLst>
          </p:cNvPr>
          <p:cNvSpPr/>
          <p:nvPr/>
        </p:nvSpPr>
        <p:spPr>
          <a:xfrm>
            <a:off x="793598" y="4542124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Enter Credentials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FB223D4-1176-4F4C-B538-ACDE019D1BE7}"/>
              </a:ext>
            </a:extLst>
          </p:cNvPr>
          <p:cNvSpPr/>
          <p:nvPr/>
        </p:nvSpPr>
        <p:spPr>
          <a:xfrm>
            <a:off x="7138686" y="4066197"/>
            <a:ext cx="63624" cy="2052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  <a:p>
            <a:pPr algn="ctr"/>
            <a:endParaRPr lang="en-GB" sz="16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F9DD466-14B8-429F-A039-11BF48B81482}"/>
              </a:ext>
            </a:extLst>
          </p:cNvPr>
          <p:cNvSpPr/>
          <p:nvPr/>
        </p:nvSpPr>
        <p:spPr>
          <a:xfrm>
            <a:off x="6554238" y="3913797"/>
            <a:ext cx="1224136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600" dirty="0"/>
              <a:t>Server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8FED178-5767-4DCB-A6C0-A5BFBEF5E151}"/>
              </a:ext>
            </a:extLst>
          </p:cNvPr>
          <p:cNvSpPr/>
          <p:nvPr/>
        </p:nvSpPr>
        <p:spPr>
          <a:xfrm>
            <a:off x="6198235" y="4542124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user exists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D13F088-082D-4913-8D92-43E0C3163CA0}"/>
              </a:ext>
            </a:extLst>
          </p:cNvPr>
          <p:cNvCxnSpPr>
            <a:stCxn id="47" idx="3"/>
            <a:endCxn id="50" idx="1"/>
          </p:cNvCxnSpPr>
          <p:nvPr/>
        </p:nvCxnSpPr>
        <p:spPr>
          <a:xfrm>
            <a:off x="2733777" y="4696013"/>
            <a:ext cx="3464458" cy="0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C4660E64-49B3-46BF-B281-7D52D9BDC38E}"/>
              </a:ext>
            </a:extLst>
          </p:cNvPr>
          <p:cNvSpPr/>
          <p:nvPr/>
        </p:nvSpPr>
        <p:spPr>
          <a:xfrm>
            <a:off x="3389923" y="4542124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i="1" dirty="0"/>
              <a:t>{username}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FC22AB-D0DE-4371-863F-F530F1C61898}"/>
              </a:ext>
            </a:extLst>
          </p:cNvPr>
          <p:cNvSpPr/>
          <p:nvPr/>
        </p:nvSpPr>
        <p:spPr>
          <a:xfrm>
            <a:off x="793598" y="5026758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Salt password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B6B81AE-F007-413C-9E10-C05A2A32BFB7}"/>
              </a:ext>
            </a:extLst>
          </p:cNvPr>
          <p:cNvSpPr/>
          <p:nvPr/>
        </p:nvSpPr>
        <p:spPr>
          <a:xfrm>
            <a:off x="6198235" y="5026758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Send salt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4C83621-20B1-483B-BC2A-F0A2FC129090}"/>
              </a:ext>
            </a:extLst>
          </p:cNvPr>
          <p:cNvCxnSpPr>
            <a:stCxn id="54" idx="1"/>
            <a:endCxn id="53" idx="3"/>
          </p:cNvCxnSpPr>
          <p:nvPr/>
        </p:nvCxnSpPr>
        <p:spPr>
          <a:xfrm flipH="1">
            <a:off x="2733777" y="5180647"/>
            <a:ext cx="3464458" cy="0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41C4B074-878F-4F35-95D9-6BE627D7653F}"/>
              </a:ext>
            </a:extLst>
          </p:cNvPr>
          <p:cNvSpPr/>
          <p:nvPr/>
        </p:nvSpPr>
        <p:spPr>
          <a:xfrm>
            <a:off x="3389923" y="5026758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i="1" dirty="0"/>
              <a:t>{salt}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18EADAC-054A-4992-8CA0-3FC8BDB3DD4B}"/>
              </a:ext>
            </a:extLst>
          </p:cNvPr>
          <p:cNvSpPr/>
          <p:nvPr/>
        </p:nvSpPr>
        <p:spPr>
          <a:xfrm>
            <a:off x="793598" y="5589240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Enter Credentials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7DEE67E-5FF7-4E46-A864-3DD90BF2D612}"/>
              </a:ext>
            </a:extLst>
          </p:cNvPr>
          <p:cNvSpPr/>
          <p:nvPr/>
        </p:nvSpPr>
        <p:spPr>
          <a:xfrm>
            <a:off x="6198235" y="5589240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Check user hash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FE739A9-9F7A-4FA6-AB42-9482BBEE98C7}"/>
              </a:ext>
            </a:extLst>
          </p:cNvPr>
          <p:cNvSpPr/>
          <p:nvPr/>
        </p:nvSpPr>
        <p:spPr>
          <a:xfrm>
            <a:off x="793598" y="6145559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Report Failure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66B93B5-C16A-4852-9FF0-19BF85281C72}"/>
              </a:ext>
            </a:extLst>
          </p:cNvPr>
          <p:cNvSpPr/>
          <p:nvPr/>
        </p:nvSpPr>
        <p:spPr>
          <a:xfrm>
            <a:off x="6198235" y="6145559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Hash failed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CEE7CC7-CF06-4B2C-9139-A127DDA26288}"/>
              </a:ext>
            </a:extLst>
          </p:cNvPr>
          <p:cNvCxnSpPr>
            <a:stCxn id="62" idx="1"/>
            <a:endCxn id="61" idx="3"/>
          </p:cNvCxnSpPr>
          <p:nvPr/>
        </p:nvCxnSpPr>
        <p:spPr>
          <a:xfrm flipH="1">
            <a:off x="2733777" y="6299448"/>
            <a:ext cx="3464458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57DA92B4-5F19-4FAD-A85A-571DB80B729F}"/>
              </a:ext>
            </a:extLst>
          </p:cNvPr>
          <p:cNvSpPr/>
          <p:nvPr/>
        </p:nvSpPr>
        <p:spPr>
          <a:xfrm>
            <a:off x="3389923" y="6145559"/>
            <a:ext cx="1940179" cy="30777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i="1" dirty="0"/>
              <a:t>{user/password wrong}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043EA58-5DA6-4C57-AC91-76F820752121}"/>
              </a:ext>
            </a:extLst>
          </p:cNvPr>
          <p:cNvCxnSpPr>
            <a:cxnSpLocks/>
          </p:cNvCxnSpPr>
          <p:nvPr/>
        </p:nvCxnSpPr>
        <p:spPr>
          <a:xfrm flipV="1">
            <a:off x="457200" y="3700451"/>
            <a:ext cx="8363272" cy="1658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492D94F-8420-4518-87FD-633730EAF030}"/>
              </a:ext>
            </a:extLst>
          </p:cNvPr>
          <p:cNvCxnSpPr>
            <a:cxnSpLocks/>
            <a:stCxn id="57" idx="3"/>
            <a:endCxn id="58" idx="1"/>
          </p:cNvCxnSpPr>
          <p:nvPr/>
        </p:nvCxnSpPr>
        <p:spPr>
          <a:xfrm>
            <a:off x="2733777" y="5743129"/>
            <a:ext cx="3464458" cy="0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58F5CDE4-0B0A-458D-AD26-E00CA2E30672}"/>
              </a:ext>
            </a:extLst>
          </p:cNvPr>
          <p:cNvSpPr/>
          <p:nvPr/>
        </p:nvSpPr>
        <p:spPr>
          <a:xfrm>
            <a:off x="3389923" y="5498068"/>
            <a:ext cx="1940179" cy="52322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400" i="1" dirty="0"/>
              <a:t>{username, salted password}</a:t>
            </a:r>
          </a:p>
        </p:txBody>
      </p:sp>
    </p:spTree>
    <p:extLst>
      <p:ext uri="{BB962C8B-B14F-4D97-AF65-F5344CB8AC3E}">
        <p14:creationId xmlns:p14="http://schemas.microsoft.com/office/powerpoint/2010/main" val="11580186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Adding User Accounts to </a:t>
            </a:r>
            <a:r>
              <a:rPr lang="en-GB" dirty="0" err="1"/>
              <a:t>GaaS</a:t>
            </a:r>
            <a:endParaRPr lang="en-GB" dirty="0"/>
          </a:p>
          <a:p>
            <a:pPr lvl="1"/>
            <a:r>
              <a:rPr lang="en-GB" dirty="0"/>
              <a:t>Datacomms: Returning User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72031D-144E-43CB-9801-D31B293333AD}"/>
              </a:ext>
            </a:extLst>
          </p:cNvPr>
          <p:cNvGrpSpPr/>
          <p:nvPr/>
        </p:nvGrpSpPr>
        <p:grpSpPr>
          <a:xfrm>
            <a:off x="793598" y="1916832"/>
            <a:ext cx="7344816" cy="2592288"/>
            <a:chOff x="793598" y="3913797"/>
            <a:chExt cx="7344816" cy="2592288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B5BE79A-A443-4269-9FE7-F38C2C31D39E}"/>
                </a:ext>
              </a:extLst>
            </p:cNvPr>
            <p:cNvSpPr/>
            <p:nvPr/>
          </p:nvSpPr>
          <p:spPr>
            <a:xfrm>
              <a:off x="1729702" y="4179985"/>
              <a:ext cx="63624" cy="2052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130DDDC-5B73-44CF-A7E5-8632A6F72577}"/>
                </a:ext>
              </a:extLst>
            </p:cNvPr>
            <p:cNvSpPr/>
            <p:nvPr/>
          </p:nvSpPr>
          <p:spPr>
            <a:xfrm>
              <a:off x="1153638" y="3913797"/>
              <a:ext cx="1224136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 err="1"/>
                <a:t>Client.Login</a:t>
              </a:r>
              <a:endParaRPr lang="en-GB" sz="14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936B657-FB5A-4E46-A72C-57E905A40080}"/>
                </a:ext>
              </a:extLst>
            </p:cNvPr>
            <p:cNvSpPr/>
            <p:nvPr/>
          </p:nvSpPr>
          <p:spPr>
            <a:xfrm>
              <a:off x="793598" y="4542124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Enter Credentials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FB223D4-1176-4F4C-B538-ACDE019D1BE7}"/>
                </a:ext>
              </a:extLst>
            </p:cNvPr>
            <p:cNvSpPr/>
            <p:nvPr/>
          </p:nvSpPr>
          <p:spPr>
            <a:xfrm>
              <a:off x="7138686" y="4066197"/>
              <a:ext cx="63624" cy="2232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  <a:p>
              <a:pPr algn="ctr"/>
              <a:endParaRPr lang="en-GB" sz="16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9DD466-14B8-429F-A039-11BF48B81482}"/>
                </a:ext>
              </a:extLst>
            </p:cNvPr>
            <p:cNvSpPr/>
            <p:nvPr/>
          </p:nvSpPr>
          <p:spPr>
            <a:xfrm>
              <a:off x="6554238" y="3913797"/>
              <a:ext cx="1224136" cy="33855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600" dirty="0"/>
                <a:t>Server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8FED178-5767-4DCB-A6C0-A5BFBEF5E151}"/>
                </a:ext>
              </a:extLst>
            </p:cNvPr>
            <p:cNvSpPr/>
            <p:nvPr/>
          </p:nvSpPr>
          <p:spPr>
            <a:xfrm>
              <a:off x="6198235" y="4542124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user exists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D13F088-082D-4913-8D92-43E0C3163CA0}"/>
                </a:ext>
              </a:extLst>
            </p:cNvPr>
            <p:cNvCxnSpPr>
              <a:stCxn id="47" idx="3"/>
              <a:endCxn id="50" idx="1"/>
            </p:cNvCxnSpPr>
            <p:nvPr/>
          </p:nvCxnSpPr>
          <p:spPr>
            <a:xfrm>
              <a:off x="2733777" y="4696013"/>
              <a:ext cx="3464458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4660E64-49B3-46BF-B281-7D52D9BDC38E}"/>
                </a:ext>
              </a:extLst>
            </p:cNvPr>
            <p:cNvSpPr/>
            <p:nvPr/>
          </p:nvSpPr>
          <p:spPr>
            <a:xfrm>
              <a:off x="3389923" y="4542124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i="1" dirty="0"/>
                <a:t>{username}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5FC22AB-D0DE-4371-863F-F530F1C61898}"/>
                </a:ext>
              </a:extLst>
            </p:cNvPr>
            <p:cNvSpPr/>
            <p:nvPr/>
          </p:nvSpPr>
          <p:spPr>
            <a:xfrm>
              <a:off x="793598" y="5026758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Salt password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B6B81AE-F007-413C-9E10-C05A2A32BFB7}"/>
                </a:ext>
              </a:extLst>
            </p:cNvPr>
            <p:cNvSpPr/>
            <p:nvPr/>
          </p:nvSpPr>
          <p:spPr>
            <a:xfrm>
              <a:off x="6198235" y="5026758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Send salt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B4C83621-20B1-483B-BC2A-F0A2FC129090}"/>
                </a:ext>
              </a:extLst>
            </p:cNvPr>
            <p:cNvCxnSpPr>
              <a:stCxn id="54" idx="1"/>
              <a:endCxn id="53" idx="3"/>
            </p:cNvCxnSpPr>
            <p:nvPr/>
          </p:nvCxnSpPr>
          <p:spPr>
            <a:xfrm flipH="1">
              <a:off x="2733777" y="5180647"/>
              <a:ext cx="3464458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1C4B074-878F-4F35-95D9-6BE627D7653F}"/>
                </a:ext>
              </a:extLst>
            </p:cNvPr>
            <p:cNvSpPr/>
            <p:nvPr/>
          </p:nvSpPr>
          <p:spPr>
            <a:xfrm>
              <a:off x="3389923" y="5026758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i="1" dirty="0"/>
                <a:t>{salt}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18EADAC-054A-4992-8CA0-3FC8BDB3DD4B}"/>
                </a:ext>
              </a:extLst>
            </p:cNvPr>
            <p:cNvSpPr/>
            <p:nvPr/>
          </p:nvSpPr>
          <p:spPr>
            <a:xfrm>
              <a:off x="793598" y="5622244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Enter Credentials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17DEE67E-5FF7-4E46-A864-3DD90BF2D612}"/>
                </a:ext>
              </a:extLst>
            </p:cNvPr>
            <p:cNvSpPr/>
            <p:nvPr/>
          </p:nvSpPr>
          <p:spPr>
            <a:xfrm>
              <a:off x="6198235" y="5622244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Check user hash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FE739A9-9F7A-4FA6-AB42-9482BBEE98C7}"/>
                </a:ext>
              </a:extLst>
            </p:cNvPr>
            <p:cNvSpPr/>
            <p:nvPr/>
          </p:nvSpPr>
          <p:spPr>
            <a:xfrm>
              <a:off x="793598" y="6198308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Report Success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E66B93B5-C16A-4852-9FF0-19BF85281C72}"/>
                </a:ext>
              </a:extLst>
            </p:cNvPr>
            <p:cNvSpPr/>
            <p:nvPr/>
          </p:nvSpPr>
          <p:spPr>
            <a:xfrm>
              <a:off x="6198235" y="6198308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/>
                <a:t>Hash succeeds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FCEE7CC7-CF06-4B2C-9139-A127DDA26288}"/>
                </a:ext>
              </a:extLst>
            </p:cNvPr>
            <p:cNvCxnSpPr>
              <a:stCxn id="62" idx="1"/>
              <a:endCxn id="61" idx="3"/>
            </p:cNvCxnSpPr>
            <p:nvPr/>
          </p:nvCxnSpPr>
          <p:spPr>
            <a:xfrm flipH="1">
              <a:off x="2733777" y="6352197"/>
              <a:ext cx="3464458" cy="0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57DA92B4-5F19-4FAD-A85A-571DB80B729F}"/>
                </a:ext>
              </a:extLst>
            </p:cNvPr>
            <p:cNvSpPr/>
            <p:nvPr/>
          </p:nvSpPr>
          <p:spPr>
            <a:xfrm>
              <a:off x="3389923" y="6198308"/>
              <a:ext cx="1940179" cy="30777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i="1" dirty="0"/>
                <a:t>{welcome message}</a:t>
              </a: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E492D94F-8420-4518-87FD-633730EAF030}"/>
                </a:ext>
              </a:extLst>
            </p:cNvPr>
            <p:cNvCxnSpPr>
              <a:cxnSpLocks/>
              <a:stCxn id="57" idx="3"/>
              <a:endCxn id="58" idx="1"/>
            </p:cNvCxnSpPr>
            <p:nvPr/>
          </p:nvCxnSpPr>
          <p:spPr>
            <a:xfrm>
              <a:off x="2733777" y="5776133"/>
              <a:ext cx="3464458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8F5CDE4-0B0A-458D-AD26-E00CA2E30672}"/>
                </a:ext>
              </a:extLst>
            </p:cNvPr>
            <p:cNvSpPr/>
            <p:nvPr/>
          </p:nvSpPr>
          <p:spPr>
            <a:xfrm>
              <a:off x="3389923" y="5517232"/>
              <a:ext cx="1940179" cy="5232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400" i="1" dirty="0"/>
                <a:t>{username, salted password}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53953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Adding User Accounts to </a:t>
            </a:r>
            <a:r>
              <a:rPr lang="en-GB" dirty="0" err="1"/>
              <a:t>GaaS</a:t>
            </a:r>
            <a:endParaRPr lang="en-GB" dirty="0"/>
          </a:p>
          <a:p>
            <a:pPr lvl="1"/>
            <a:r>
              <a:rPr lang="en-GB" dirty="0"/>
              <a:t>Database model</a:t>
            </a:r>
          </a:p>
          <a:p>
            <a:pPr lvl="2"/>
            <a:r>
              <a:rPr lang="en-GB" dirty="0"/>
              <a:t>Table for rooms</a:t>
            </a:r>
          </a:p>
          <a:p>
            <a:pPr lvl="2"/>
            <a:r>
              <a:rPr lang="en-GB" dirty="0"/>
              <a:t>Table for users</a:t>
            </a:r>
          </a:p>
          <a:p>
            <a:pPr lvl="3"/>
            <a:r>
              <a:rPr lang="en-GB" dirty="0"/>
              <a:t>User name (unique)</a:t>
            </a:r>
          </a:p>
          <a:p>
            <a:pPr lvl="3"/>
            <a:r>
              <a:rPr lang="en-GB" dirty="0"/>
              <a:t>Hashed password</a:t>
            </a:r>
          </a:p>
          <a:p>
            <a:pPr lvl="3"/>
            <a:r>
              <a:rPr lang="en-GB" dirty="0"/>
              <a:t>Salt</a:t>
            </a:r>
          </a:p>
          <a:p>
            <a:pPr lvl="3"/>
            <a:r>
              <a:rPr lang="en-GB" dirty="0"/>
              <a:t>&lt;other data&gt;</a:t>
            </a:r>
          </a:p>
        </p:txBody>
      </p:sp>
    </p:spTree>
    <p:extLst>
      <p:ext uri="{BB962C8B-B14F-4D97-AF65-F5344CB8AC3E}">
        <p14:creationId xmlns:p14="http://schemas.microsoft.com/office/powerpoint/2010/main" val="15830287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Adding User Accounts to </a:t>
            </a:r>
            <a:r>
              <a:rPr lang="en-GB" dirty="0" err="1"/>
              <a:t>GaaS</a:t>
            </a:r>
            <a:endParaRPr lang="en-GB" dirty="0"/>
          </a:p>
          <a:p>
            <a:pPr lvl="1"/>
            <a:r>
              <a:rPr lang="en-GB" dirty="0"/>
              <a:t>UI / UX</a:t>
            </a:r>
          </a:p>
          <a:p>
            <a:pPr lvl="2"/>
            <a:r>
              <a:rPr lang="en-GB" dirty="0"/>
              <a:t>How do you manage the UX for creating accounts and logging into your service?</a:t>
            </a:r>
          </a:p>
          <a:p>
            <a:pPr lvl="3"/>
            <a:r>
              <a:rPr lang="en-GB" dirty="0"/>
              <a:t>Use the existing command line interface of your MUD?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r>
              <a:rPr lang="en-GB" dirty="0"/>
              <a:t>Add a modal dialog?</a:t>
            </a:r>
          </a:p>
        </p:txBody>
      </p:sp>
      <p:pic>
        <p:nvPicPr>
          <p:cNvPr id="20482" name="Picture 2" descr="Image result for create new account">
            <a:extLst>
              <a:ext uri="{FF2B5EF4-FFF2-40B4-BE49-F238E27FC236}">
                <a16:creationId xmlns:a16="http://schemas.microsoft.com/office/drawing/2014/main" id="{E9F5C8D0-BAE9-4CA1-97EE-A24C764E65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309" y="4314257"/>
            <a:ext cx="4031382" cy="2355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52B9129-BAD0-4B77-9A70-72D2098DB5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8" t="5961" r="43244" b="79359"/>
          <a:stretch/>
        </p:blipFill>
        <p:spPr>
          <a:xfrm>
            <a:off x="2747888" y="2996952"/>
            <a:ext cx="3552304" cy="57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208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Workshop preview</a:t>
            </a:r>
          </a:p>
          <a:p>
            <a:pPr lvl="1"/>
            <a:r>
              <a:rPr lang="en-GB" dirty="0"/>
              <a:t>Add secure accounts to your MUD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Do in stages:</a:t>
            </a:r>
          </a:p>
          <a:p>
            <a:pPr lvl="2"/>
            <a:r>
              <a:rPr lang="en-GB" dirty="0"/>
              <a:t>1. Command line password tool</a:t>
            </a:r>
          </a:p>
          <a:p>
            <a:pPr lvl="2"/>
            <a:r>
              <a:rPr lang="en-GB" dirty="0"/>
              <a:t>2. Command line password too with SQL support</a:t>
            </a:r>
          </a:p>
          <a:p>
            <a:pPr lvl="2"/>
            <a:r>
              <a:rPr lang="en-GB" dirty="0"/>
              <a:t>3. Retrofit into SUD with appropriate UI</a:t>
            </a:r>
          </a:p>
          <a:p>
            <a:pPr lvl="2"/>
            <a:r>
              <a:rPr lang="en-GB" dirty="0"/>
              <a:t>4. Move functionality into MUD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19343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/>
              <a:t>Questions</a:t>
            </a: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Did your experiments in SQL yield success last week?</a:t>
            </a:r>
          </a:p>
          <a:p>
            <a:pPr lvl="2"/>
            <a:r>
              <a:rPr lang="en-GB" dirty="0"/>
              <a:t>SQL </a:t>
            </a:r>
            <a:r>
              <a:rPr lang="en-GB" i="1" dirty="0"/>
              <a:t>CRUDS</a:t>
            </a:r>
            <a:r>
              <a:rPr lang="en-GB" dirty="0"/>
              <a:t> testbed</a:t>
            </a:r>
          </a:p>
          <a:p>
            <a:pPr lvl="2"/>
            <a:r>
              <a:rPr lang="en-GB" dirty="0"/>
              <a:t>SQL SUD – dungeon database</a:t>
            </a:r>
          </a:p>
          <a:p>
            <a:pPr lvl="2"/>
            <a:r>
              <a:rPr lang="en-GB" dirty="0"/>
              <a:t>Persistent SUD</a:t>
            </a:r>
          </a:p>
          <a:p>
            <a:pPr lvl="2"/>
            <a:r>
              <a:rPr lang="en-GB" dirty="0"/>
              <a:t>SQL MUD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629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SQL Injections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2"/>
            <a:r>
              <a:rPr lang="en-GB" dirty="0"/>
              <a:t>Typically, add extra data to input data to allow extra SQL commands to be called</a:t>
            </a:r>
          </a:p>
          <a:p>
            <a:pPr lvl="3"/>
            <a:r>
              <a:rPr lang="en-GB" dirty="0"/>
              <a:t>Hence input </a:t>
            </a:r>
            <a:r>
              <a:rPr lang="en-GB" dirty="0" err="1"/>
              <a:t>santitation</a:t>
            </a:r>
            <a:endParaRPr lang="en-GB" dirty="0"/>
          </a:p>
          <a:p>
            <a:pPr lvl="3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1026" name="Picture 2" descr="Exploits of a Mom">
            <a:extLst>
              <a:ext uri="{FF2B5EF4-FFF2-40B4-BE49-F238E27FC236}">
                <a16:creationId xmlns:a16="http://schemas.microsoft.com/office/drawing/2014/main" id="{2FAD881A-35D0-4E55-89C5-5EA7900AC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772816"/>
            <a:ext cx="63436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974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SQL Injections</a:t>
            </a:r>
          </a:p>
          <a:p>
            <a:pPr lvl="2"/>
            <a:r>
              <a:rPr lang="en-GB" dirty="0">
                <a:hlinkClick r:id="rId2"/>
              </a:rPr>
              <a:t>http://bobby-tables.com/python.html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5209A4-731D-4CE3-84F2-D5A1D2947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99" y="2236811"/>
            <a:ext cx="8068801" cy="28483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03DA4E-2281-4780-B786-A04ECB579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257" y="5266466"/>
            <a:ext cx="777348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262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SQL Injections</a:t>
            </a:r>
          </a:p>
          <a:p>
            <a:pPr lvl="2"/>
            <a:r>
              <a:rPr lang="en-GB" dirty="0">
                <a:hlinkClick r:id="rId2"/>
              </a:rPr>
              <a:t>https://www.pythoncentral.io/introduction-to-sqlite-in-python/</a:t>
            </a:r>
            <a:endParaRPr lang="en-GB" dirty="0"/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9902BB-CC97-4606-871F-B4051AE0C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546" y="2636912"/>
            <a:ext cx="6077798" cy="356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750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SQL Injections</a:t>
            </a:r>
          </a:p>
          <a:p>
            <a:pPr lvl="2"/>
            <a:r>
              <a:rPr lang="en-GB" dirty="0"/>
              <a:t>Obviously, I thought I’d have a go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Python </a:t>
            </a:r>
            <a:r>
              <a:rPr lang="en-GB" dirty="0" err="1"/>
              <a:t>sqlite</a:t>
            </a:r>
            <a:r>
              <a:rPr lang="en-GB" dirty="0"/>
              <a:t> implementation may be more robust than we give it credit for</a:t>
            </a:r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52951A-6311-48DB-B4CC-46472E012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8805"/>
            <a:ext cx="9144000" cy="124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93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SQL</a:t>
            </a:r>
          </a:p>
          <a:p>
            <a:pPr lvl="1"/>
            <a:r>
              <a:rPr lang="en-GB" dirty="0"/>
              <a:t>Data oriented programming</a:t>
            </a:r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5C9D8-FB2F-45F9-94FC-616979526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1772816"/>
            <a:ext cx="3389694" cy="475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054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12872</TotalTime>
  <Words>1322</Words>
  <Application>Microsoft Office PowerPoint</Application>
  <PresentationFormat>On-screen Show (4:3)</PresentationFormat>
  <Paragraphs>457</Paragraphs>
  <Slides>35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Comic Sans MS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Gazcorp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Gareth</dc:creator>
  <cp:lastModifiedBy>Lewis, Gareth</cp:lastModifiedBy>
  <cp:revision>695</cp:revision>
  <dcterms:created xsi:type="dcterms:W3CDTF">2008-11-22T10:38:31Z</dcterms:created>
  <dcterms:modified xsi:type="dcterms:W3CDTF">2019-04-06T18:10:40Z</dcterms:modified>
</cp:coreProperties>
</file>

<file path=docProps/thumbnail.jpeg>
</file>